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7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notesSlides/notesSlide8.xml" ContentType="application/vnd.openxmlformats-officedocument.presentationml.notesSlide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ppt/diagrams/data31.xml" ContentType="application/vnd.openxmlformats-officedocument.drawingml.diagramData+xml"/>
  <Override PartName="/ppt/diagrams/layout31.xml" ContentType="application/vnd.openxmlformats-officedocument.drawingml.diagramLayout+xml"/>
  <Override PartName="/ppt/diagrams/quickStyle31.xml" ContentType="application/vnd.openxmlformats-officedocument.drawingml.diagramStyle+xml"/>
  <Override PartName="/ppt/diagrams/colors31.xml" ContentType="application/vnd.openxmlformats-officedocument.drawingml.diagramColors+xml"/>
  <Override PartName="/ppt/diagrams/drawing31.xml" ContentType="application/vnd.ms-office.drawingml.diagramDrawing+xml"/>
  <Override PartName="/ppt/diagrams/data32.xml" ContentType="application/vnd.openxmlformats-officedocument.drawingml.diagramData+xml"/>
  <Override PartName="/ppt/diagrams/layout32.xml" ContentType="application/vnd.openxmlformats-officedocument.drawingml.diagramLayout+xml"/>
  <Override PartName="/ppt/diagrams/quickStyle32.xml" ContentType="application/vnd.openxmlformats-officedocument.drawingml.diagramStyle+xml"/>
  <Override PartName="/ppt/diagrams/colors32.xml" ContentType="application/vnd.openxmlformats-officedocument.drawingml.diagramColors+xml"/>
  <Override PartName="/ppt/diagrams/drawing32.xml" ContentType="application/vnd.ms-office.drawingml.diagramDrawing+xml"/>
  <Override PartName="/ppt/diagrams/data33.xml" ContentType="application/vnd.openxmlformats-officedocument.drawingml.diagramData+xml"/>
  <Override PartName="/ppt/diagrams/layout33.xml" ContentType="application/vnd.openxmlformats-officedocument.drawingml.diagramLayout+xml"/>
  <Override PartName="/ppt/diagrams/quickStyle33.xml" ContentType="application/vnd.openxmlformats-officedocument.drawingml.diagramStyle+xml"/>
  <Override PartName="/ppt/diagrams/colors33.xml" ContentType="application/vnd.openxmlformats-officedocument.drawingml.diagramColors+xml"/>
  <Override PartName="/ppt/diagrams/drawing33.xml" ContentType="application/vnd.ms-office.drawingml.diagramDrawing+xml"/>
  <Override PartName="/ppt/diagrams/data34.xml" ContentType="application/vnd.openxmlformats-officedocument.drawingml.diagramData+xml"/>
  <Override PartName="/ppt/diagrams/layout34.xml" ContentType="application/vnd.openxmlformats-officedocument.drawingml.diagramLayout+xml"/>
  <Override PartName="/ppt/diagrams/quickStyle34.xml" ContentType="application/vnd.openxmlformats-officedocument.drawingml.diagramStyle+xml"/>
  <Override PartName="/ppt/diagrams/colors34.xml" ContentType="application/vnd.openxmlformats-officedocument.drawingml.diagramColors+xml"/>
  <Override PartName="/ppt/diagrams/drawing34.xml" ContentType="application/vnd.ms-office.drawingml.diagramDrawing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4418" r:id="rId1"/>
  </p:sldMasterIdLst>
  <p:notesMasterIdLst>
    <p:notesMasterId r:id="rId61"/>
  </p:notesMasterIdLst>
  <p:handoutMasterIdLst>
    <p:handoutMasterId r:id="rId62"/>
  </p:handoutMasterIdLst>
  <p:sldIdLst>
    <p:sldId id="1144" r:id="rId2"/>
    <p:sldId id="1423" r:id="rId3"/>
    <p:sldId id="1529" r:id="rId4"/>
    <p:sldId id="1425" r:id="rId5"/>
    <p:sldId id="1531" r:id="rId6"/>
    <p:sldId id="1517" r:id="rId7"/>
    <p:sldId id="1539" r:id="rId8"/>
    <p:sldId id="1540" r:id="rId9"/>
    <p:sldId id="1541" r:id="rId10"/>
    <p:sldId id="1542" r:id="rId11"/>
    <p:sldId id="1543" r:id="rId12"/>
    <p:sldId id="1544" r:id="rId13"/>
    <p:sldId id="1545" r:id="rId14"/>
    <p:sldId id="1546" r:id="rId15"/>
    <p:sldId id="1547" r:id="rId16"/>
    <p:sldId id="1615" r:id="rId17"/>
    <p:sldId id="1527" r:id="rId18"/>
    <p:sldId id="1484" r:id="rId19"/>
    <p:sldId id="1625" r:id="rId20"/>
    <p:sldId id="1626" r:id="rId21"/>
    <p:sldId id="1485" r:id="rId22"/>
    <p:sldId id="1486" r:id="rId23"/>
    <p:sldId id="1487" r:id="rId24"/>
    <p:sldId id="1488" r:id="rId25"/>
    <p:sldId id="1496" r:id="rId26"/>
    <p:sldId id="1497" r:id="rId27"/>
    <p:sldId id="1489" r:id="rId28"/>
    <p:sldId id="1490" r:id="rId29"/>
    <p:sldId id="1491" r:id="rId30"/>
    <p:sldId id="1492" r:id="rId31"/>
    <p:sldId id="1528" r:id="rId32"/>
    <p:sldId id="1493" r:id="rId33"/>
    <p:sldId id="1514" r:id="rId34"/>
    <p:sldId id="1548" r:id="rId35"/>
    <p:sldId id="1623" r:id="rId36"/>
    <p:sldId id="1627" r:id="rId37"/>
    <p:sldId id="1632" r:id="rId38"/>
    <p:sldId id="1633" r:id="rId39"/>
    <p:sldId id="1634" r:id="rId40"/>
    <p:sldId id="1635" r:id="rId41"/>
    <p:sldId id="1620" r:id="rId42"/>
    <p:sldId id="1555" r:id="rId43"/>
    <p:sldId id="1556" r:id="rId44"/>
    <p:sldId id="1570" r:id="rId45"/>
    <p:sldId id="1621" r:id="rId46"/>
    <p:sldId id="1571" r:id="rId47"/>
    <p:sldId id="1618" r:id="rId48"/>
    <p:sldId id="1619" r:id="rId49"/>
    <p:sldId id="1622" r:id="rId50"/>
    <p:sldId id="1639" r:id="rId51"/>
    <p:sldId id="1636" r:id="rId52"/>
    <p:sldId id="1637" r:id="rId53"/>
    <p:sldId id="1638" r:id="rId54"/>
    <p:sldId id="1641" r:id="rId55"/>
    <p:sldId id="1642" r:id="rId56"/>
    <p:sldId id="1640" r:id="rId57"/>
    <p:sldId id="1643" r:id="rId58"/>
    <p:sldId id="1644" r:id="rId59"/>
    <p:sldId id="1369" r:id="rId60"/>
  </p:sldIdLst>
  <p:sldSz cx="12192000" cy="6858000"/>
  <p:notesSz cx="6797675" cy="9926638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27">
          <p15:clr>
            <a:srgbClr val="A4A3A4"/>
          </p15:clr>
        </p15:guide>
        <p15:guide id="4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00"/>
    <a:srgbClr val="009900"/>
    <a:srgbClr val="70EA70"/>
    <a:srgbClr val="008000"/>
    <a:srgbClr val="E8D0D0"/>
    <a:srgbClr val="F4E9E9"/>
    <a:srgbClr val="5775F3"/>
    <a:srgbClr val="C6D9F1"/>
    <a:srgbClr val="98F0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中等深淺樣式 3 - 輔色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A111915-BE36-4E01-A7E5-04B1672EAD32}" styleName="淺色樣式 2 - 輔色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ABFCF23-3B69-468F-B69F-88F6DE6A72F2}" styleName="中等深淺樣式 1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00A15C55-8517-42AA-B614-E9B94910E393}" styleName="中等深淺樣式 2 - 輔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A107856-5554-42FB-B03E-39F5DBC370BA}" styleName="中等深淺樣式 4 - 輔色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佈景主題樣式 1 - 輔色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9DCAF9ED-07DC-4A11-8D7F-57B35C25682E}" styleName="中等深淺樣式 1 - 輔色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2833802-FEF1-4C79-8D5D-14CF1EAF98D9}" styleName="淺色樣式 2 - 輔色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20" autoAdjust="0"/>
    <p:restoredTop sz="93680" autoAdjust="0"/>
  </p:normalViewPr>
  <p:slideViewPr>
    <p:cSldViewPr snapToGrid="0">
      <p:cViewPr varScale="1">
        <p:scale>
          <a:sx n="103" d="100"/>
          <a:sy n="103" d="100"/>
        </p:scale>
        <p:origin x="804" y="114"/>
      </p:cViewPr>
      <p:guideLst>
        <p:guide orient="horz" pos="2183"/>
        <p:guide pos="3840"/>
      </p:guideLst>
    </p:cSldViewPr>
  </p:slideViewPr>
  <p:outlineViewPr>
    <p:cViewPr>
      <p:scale>
        <a:sx n="33" d="100"/>
        <a:sy n="33" d="100"/>
      </p:scale>
      <p:origin x="0" y="-3078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19820"/>
    </p:cViewPr>
  </p:sorterViewPr>
  <p:notesViewPr>
    <p:cSldViewPr snapToGrid="0">
      <p:cViewPr varScale="1">
        <p:scale>
          <a:sx n="51" d="100"/>
          <a:sy n="51" d="100"/>
        </p:scale>
        <p:origin x="2718" y="72"/>
      </p:cViewPr>
      <p:guideLst>
        <p:guide orient="horz" pos="2880"/>
        <p:guide pos="2160"/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08A17B-A43E-4BBC-AC55-0D2418301E87}" type="doc">
      <dgm:prSet loTypeId="urn:microsoft.com/office/officeart/2005/8/layout/hProcess9" loCatId="process" qsTypeId="urn:microsoft.com/office/officeart/2005/8/quickstyle/simple1" qsCatId="simple" csTypeId="urn:microsoft.com/office/officeart/2005/8/colors/colorful1" csCatId="colorful" phldr="1"/>
      <dgm:spPr/>
    </dgm:pt>
    <dgm:pt modelId="{AEB2C8F7-CC71-458F-85D2-355A4C11ADE8}">
      <dgm:prSet phldrT="[文字]" custT="1"/>
      <dgm:spPr/>
      <dgm:t>
        <a:bodyPr/>
        <a:lstStyle/>
        <a:p>
          <a:r>
            <a:rPr lang="zh-TW" altLang="en-US" sz="2000" b="1" dirty="0"/>
            <a:t>會員中心</a:t>
          </a:r>
        </a:p>
      </dgm:t>
    </dgm:pt>
    <dgm:pt modelId="{F714D4A9-01DC-4AB8-B176-D014A921DCA1}" type="parTrans" cxnId="{F32935A9-C0F2-458D-908C-11A8BF84F648}">
      <dgm:prSet/>
      <dgm:spPr/>
      <dgm:t>
        <a:bodyPr/>
        <a:lstStyle/>
        <a:p>
          <a:endParaRPr lang="zh-TW" altLang="en-US"/>
        </a:p>
      </dgm:t>
    </dgm:pt>
    <dgm:pt modelId="{1DDC14A3-3CD7-431B-A105-5FB0AFEF47CD}" type="sibTrans" cxnId="{F32935A9-C0F2-458D-908C-11A8BF84F648}">
      <dgm:prSet/>
      <dgm:spPr/>
      <dgm:t>
        <a:bodyPr/>
        <a:lstStyle/>
        <a:p>
          <a:endParaRPr lang="zh-TW" altLang="en-US"/>
        </a:p>
      </dgm:t>
    </dgm:pt>
    <dgm:pt modelId="{7655C7FE-4C26-4DD3-BA0A-C515F35A0964}">
      <dgm:prSet phldrT="[文字]" custT="1"/>
      <dgm:spPr/>
      <dgm:t>
        <a:bodyPr/>
        <a:lstStyle/>
        <a:p>
          <a:r>
            <a:rPr lang="zh-TW" altLang="en-US" sz="2000" b="1" dirty="0"/>
            <a:t>註冊會員</a:t>
          </a:r>
          <a:endParaRPr lang="en-US" altLang="zh-TW" sz="2000" b="1" dirty="0"/>
        </a:p>
      </dgm:t>
    </dgm:pt>
    <dgm:pt modelId="{A5AF32C2-BF1B-4A89-81D9-1B28B4CE7747}" type="parTrans" cxnId="{C3BFF10C-2797-4311-8AAA-794E25AD1339}">
      <dgm:prSet/>
      <dgm:spPr/>
      <dgm:t>
        <a:bodyPr/>
        <a:lstStyle/>
        <a:p>
          <a:endParaRPr lang="zh-TW" altLang="en-US"/>
        </a:p>
      </dgm:t>
    </dgm:pt>
    <dgm:pt modelId="{4F93DB19-06F7-4A90-8956-6526D3A7B62B}" type="sibTrans" cxnId="{C3BFF10C-2797-4311-8AAA-794E25AD1339}">
      <dgm:prSet/>
      <dgm:spPr/>
      <dgm:t>
        <a:bodyPr/>
        <a:lstStyle/>
        <a:p>
          <a:endParaRPr lang="zh-TW" altLang="en-US"/>
        </a:p>
      </dgm:t>
    </dgm:pt>
    <dgm:pt modelId="{D8FC7264-A97C-47FF-83AE-5A83BBC7AD5F}">
      <dgm:prSet phldrT="[文字]" custT="1"/>
      <dgm:spPr/>
      <dgm:t>
        <a:bodyPr/>
        <a:lstStyle/>
        <a:p>
          <a:r>
            <a:rPr lang="en-US" altLang="zh-TW" sz="2000" b="1" dirty="0"/>
            <a:t>EMAIL</a:t>
          </a:r>
          <a:r>
            <a:rPr lang="zh-TW" altLang="en-US" sz="2000" b="1" dirty="0"/>
            <a:t>收取</a:t>
          </a:r>
          <a:endParaRPr lang="en-US" altLang="zh-TW" sz="2000" b="1" dirty="0"/>
        </a:p>
        <a:p>
          <a:r>
            <a:rPr lang="zh-TW" altLang="en-US" sz="2000" b="1" dirty="0"/>
            <a:t>認證信</a:t>
          </a:r>
          <a:endParaRPr lang="en-US" altLang="zh-TW" sz="2000" b="1" dirty="0"/>
        </a:p>
      </dgm:t>
    </dgm:pt>
    <dgm:pt modelId="{E60BDA92-B81D-4B87-AD50-F90BB9DD2AE6}" type="parTrans" cxnId="{DB54BBD8-C0F9-4C97-A2E3-A63F634AF9D0}">
      <dgm:prSet/>
      <dgm:spPr/>
      <dgm:t>
        <a:bodyPr/>
        <a:lstStyle/>
        <a:p>
          <a:endParaRPr lang="zh-TW" altLang="en-US"/>
        </a:p>
      </dgm:t>
    </dgm:pt>
    <dgm:pt modelId="{60122F32-3847-4437-8A03-453703423F87}" type="sibTrans" cxnId="{DB54BBD8-C0F9-4C97-A2E3-A63F634AF9D0}">
      <dgm:prSet/>
      <dgm:spPr/>
      <dgm:t>
        <a:bodyPr/>
        <a:lstStyle/>
        <a:p>
          <a:endParaRPr lang="zh-TW" altLang="en-US"/>
        </a:p>
      </dgm:t>
    </dgm:pt>
    <dgm:pt modelId="{71F1EDA6-2B9B-4884-A972-B3B4368585D6}">
      <dgm:prSet phldrT="[文字]" custT="1"/>
      <dgm:spPr/>
      <dgm:t>
        <a:bodyPr/>
        <a:lstStyle/>
        <a:p>
          <a:r>
            <a:rPr lang="zh-TW" altLang="en-US" sz="2000" b="1" dirty="0"/>
            <a:t>驗證成功重新登入</a:t>
          </a:r>
          <a:r>
            <a:rPr lang="en-US" altLang="zh-TW" sz="2000" b="1" dirty="0" err="1"/>
            <a:t>i</a:t>
          </a:r>
          <a:r>
            <a:rPr lang="zh-TW" altLang="en-US" sz="2000" b="1" dirty="0"/>
            <a:t>運動平台</a:t>
          </a:r>
          <a:endParaRPr lang="en-US" altLang="zh-TW" sz="2000" b="1" dirty="0"/>
        </a:p>
      </dgm:t>
    </dgm:pt>
    <dgm:pt modelId="{E1194E82-15F9-486E-B993-3A48EC8F3E69}" type="parTrans" cxnId="{38B6B640-58E1-4FC1-A5C4-C9716C2DDF9E}">
      <dgm:prSet/>
      <dgm:spPr/>
      <dgm:t>
        <a:bodyPr/>
        <a:lstStyle/>
        <a:p>
          <a:endParaRPr lang="zh-TW" altLang="en-US"/>
        </a:p>
      </dgm:t>
    </dgm:pt>
    <dgm:pt modelId="{D7656D63-B5AD-491E-8BBF-F0BB5B72C263}" type="sibTrans" cxnId="{38B6B640-58E1-4FC1-A5C4-C9716C2DDF9E}">
      <dgm:prSet/>
      <dgm:spPr/>
      <dgm:t>
        <a:bodyPr/>
        <a:lstStyle/>
        <a:p>
          <a:endParaRPr lang="zh-TW" altLang="en-US"/>
        </a:p>
      </dgm:t>
    </dgm:pt>
    <dgm:pt modelId="{5F33D2CD-8EE3-4672-ACDB-74955372A6EE}" type="pres">
      <dgm:prSet presAssocID="{D808A17B-A43E-4BBC-AC55-0D2418301E87}" presName="CompostProcess" presStyleCnt="0">
        <dgm:presLayoutVars>
          <dgm:dir/>
          <dgm:resizeHandles val="exact"/>
        </dgm:presLayoutVars>
      </dgm:prSet>
      <dgm:spPr/>
    </dgm:pt>
    <dgm:pt modelId="{7BDF0DF1-1057-4EE2-B160-2A6228031958}" type="pres">
      <dgm:prSet presAssocID="{D808A17B-A43E-4BBC-AC55-0D2418301E87}" presName="arrow" presStyleLbl="bgShp" presStyleIdx="0" presStyleCnt="1" custScaleX="117647" custLinFactNeighborX="-1594" custLinFactNeighborY="0"/>
      <dgm:spPr/>
    </dgm:pt>
    <dgm:pt modelId="{C44D2C88-3DF6-44ED-99C5-8F59A8BA367F}" type="pres">
      <dgm:prSet presAssocID="{D808A17B-A43E-4BBC-AC55-0D2418301E87}" presName="linearProcess" presStyleCnt="0"/>
      <dgm:spPr/>
    </dgm:pt>
    <dgm:pt modelId="{B95C0DF3-DC5B-421D-8002-7F9C5B558B4B}" type="pres">
      <dgm:prSet presAssocID="{AEB2C8F7-CC71-458F-85D2-355A4C11ADE8}" presName="textNode" presStyleLbl="node1" presStyleIdx="0" presStyleCnt="4" custLinFactNeighborX="11968" custLinFactNeighborY="-892">
        <dgm:presLayoutVars>
          <dgm:bulletEnabled val="1"/>
        </dgm:presLayoutVars>
      </dgm:prSet>
      <dgm:spPr/>
    </dgm:pt>
    <dgm:pt modelId="{318F3257-4710-4760-88DB-1EBBCB5DAB80}" type="pres">
      <dgm:prSet presAssocID="{1DDC14A3-3CD7-431B-A105-5FB0AFEF47CD}" presName="sibTrans" presStyleCnt="0"/>
      <dgm:spPr/>
    </dgm:pt>
    <dgm:pt modelId="{ABF0223C-9688-4BD4-86DA-C058872E4C5B}" type="pres">
      <dgm:prSet presAssocID="{7655C7FE-4C26-4DD3-BA0A-C515F35A0964}" presName="textNode" presStyleLbl="node1" presStyleIdx="1" presStyleCnt="4">
        <dgm:presLayoutVars>
          <dgm:bulletEnabled val="1"/>
        </dgm:presLayoutVars>
      </dgm:prSet>
      <dgm:spPr/>
    </dgm:pt>
    <dgm:pt modelId="{A3EE5DB5-923A-4658-9B97-B3652FD1A702}" type="pres">
      <dgm:prSet presAssocID="{4F93DB19-06F7-4A90-8956-6526D3A7B62B}" presName="sibTrans" presStyleCnt="0"/>
      <dgm:spPr/>
    </dgm:pt>
    <dgm:pt modelId="{80B21B36-68CB-41C1-AD1F-1765F42046FE}" type="pres">
      <dgm:prSet presAssocID="{D8FC7264-A97C-47FF-83AE-5A83BBC7AD5F}" presName="textNode" presStyleLbl="node1" presStyleIdx="2" presStyleCnt="4">
        <dgm:presLayoutVars>
          <dgm:bulletEnabled val="1"/>
        </dgm:presLayoutVars>
      </dgm:prSet>
      <dgm:spPr/>
    </dgm:pt>
    <dgm:pt modelId="{920BEABB-EA28-4DCD-B341-7C6621759119}" type="pres">
      <dgm:prSet presAssocID="{60122F32-3847-4437-8A03-453703423F87}" presName="sibTrans" presStyleCnt="0"/>
      <dgm:spPr/>
    </dgm:pt>
    <dgm:pt modelId="{290DBF99-F451-4DC4-8F06-B6BA07FD52BB}" type="pres">
      <dgm:prSet presAssocID="{71F1EDA6-2B9B-4884-A972-B3B4368585D6}" presName="textNode" presStyleLbl="node1" presStyleIdx="3" presStyleCnt="4">
        <dgm:presLayoutVars>
          <dgm:bulletEnabled val="1"/>
        </dgm:presLayoutVars>
      </dgm:prSet>
      <dgm:spPr/>
    </dgm:pt>
  </dgm:ptLst>
  <dgm:cxnLst>
    <dgm:cxn modelId="{C3BFF10C-2797-4311-8AAA-794E25AD1339}" srcId="{D808A17B-A43E-4BBC-AC55-0D2418301E87}" destId="{7655C7FE-4C26-4DD3-BA0A-C515F35A0964}" srcOrd="1" destOrd="0" parTransId="{A5AF32C2-BF1B-4A89-81D9-1B28B4CE7747}" sibTransId="{4F93DB19-06F7-4A90-8956-6526D3A7B62B}"/>
    <dgm:cxn modelId="{534D1D1C-A317-419C-920A-1614F9859F4B}" type="presOf" srcId="{D8FC7264-A97C-47FF-83AE-5A83BBC7AD5F}" destId="{80B21B36-68CB-41C1-AD1F-1765F42046FE}" srcOrd="0" destOrd="0" presId="urn:microsoft.com/office/officeart/2005/8/layout/hProcess9"/>
    <dgm:cxn modelId="{F319B330-C77B-4057-8DA8-B5CD7351E462}" type="presOf" srcId="{7655C7FE-4C26-4DD3-BA0A-C515F35A0964}" destId="{ABF0223C-9688-4BD4-86DA-C058872E4C5B}" srcOrd="0" destOrd="0" presId="urn:microsoft.com/office/officeart/2005/8/layout/hProcess9"/>
    <dgm:cxn modelId="{6411833B-9460-4D33-BB47-46D3995BA995}" type="presOf" srcId="{D808A17B-A43E-4BBC-AC55-0D2418301E87}" destId="{5F33D2CD-8EE3-4672-ACDB-74955372A6EE}" srcOrd="0" destOrd="0" presId="urn:microsoft.com/office/officeart/2005/8/layout/hProcess9"/>
    <dgm:cxn modelId="{38B6B640-58E1-4FC1-A5C4-C9716C2DDF9E}" srcId="{D808A17B-A43E-4BBC-AC55-0D2418301E87}" destId="{71F1EDA6-2B9B-4884-A972-B3B4368585D6}" srcOrd="3" destOrd="0" parTransId="{E1194E82-15F9-486E-B993-3A48EC8F3E69}" sibTransId="{D7656D63-B5AD-491E-8BBF-F0BB5B72C263}"/>
    <dgm:cxn modelId="{C76A9C89-6065-4CB0-A699-2D26BC0F06BD}" type="presOf" srcId="{AEB2C8F7-CC71-458F-85D2-355A4C11ADE8}" destId="{B95C0DF3-DC5B-421D-8002-7F9C5B558B4B}" srcOrd="0" destOrd="0" presId="urn:microsoft.com/office/officeart/2005/8/layout/hProcess9"/>
    <dgm:cxn modelId="{8166E18B-7136-4B21-BFC7-9455C0E3EEA7}" type="presOf" srcId="{71F1EDA6-2B9B-4884-A972-B3B4368585D6}" destId="{290DBF99-F451-4DC4-8F06-B6BA07FD52BB}" srcOrd="0" destOrd="0" presId="urn:microsoft.com/office/officeart/2005/8/layout/hProcess9"/>
    <dgm:cxn modelId="{F32935A9-C0F2-458D-908C-11A8BF84F648}" srcId="{D808A17B-A43E-4BBC-AC55-0D2418301E87}" destId="{AEB2C8F7-CC71-458F-85D2-355A4C11ADE8}" srcOrd="0" destOrd="0" parTransId="{F714D4A9-01DC-4AB8-B176-D014A921DCA1}" sibTransId="{1DDC14A3-3CD7-431B-A105-5FB0AFEF47CD}"/>
    <dgm:cxn modelId="{DB54BBD8-C0F9-4C97-A2E3-A63F634AF9D0}" srcId="{D808A17B-A43E-4BBC-AC55-0D2418301E87}" destId="{D8FC7264-A97C-47FF-83AE-5A83BBC7AD5F}" srcOrd="2" destOrd="0" parTransId="{E60BDA92-B81D-4B87-AD50-F90BB9DD2AE6}" sibTransId="{60122F32-3847-4437-8A03-453703423F87}"/>
    <dgm:cxn modelId="{F8259193-53B9-4E7A-8796-7EA5E7FF0536}" type="presParOf" srcId="{5F33D2CD-8EE3-4672-ACDB-74955372A6EE}" destId="{7BDF0DF1-1057-4EE2-B160-2A6228031958}" srcOrd="0" destOrd="0" presId="urn:microsoft.com/office/officeart/2005/8/layout/hProcess9"/>
    <dgm:cxn modelId="{3A43F535-81DC-428F-92A3-14FA73F1074A}" type="presParOf" srcId="{5F33D2CD-8EE3-4672-ACDB-74955372A6EE}" destId="{C44D2C88-3DF6-44ED-99C5-8F59A8BA367F}" srcOrd="1" destOrd="0" presId="urn:microsoft.com/office/officeart/2005/8/layout/hProcess9"/>
    <dgm:cxn modelId="{40D7F7F6-8E19-4EE2-9675-D842E84D648E}" type="presParOf" srcId="{C44D2C88-3DF6-44ED-99C5-8F59A8BA367F}" destId="{B95C0DF3-DC5B-421D-8002-7F9C5B558B4B}" srcOrd="0" destOrd="0" presId="urn:microsoft.com/office/officeart/2005/8/layout/hProcess9"/>
    <dgm:cxn modelId="{6268E1CA-1AD9-48D0-8AD1-3C5B2FD32A98}" type="presParOf" srcId="{C44D2C88-3DF6-44ED-99C5-8F59A8BA367F}" destId="{318F3257-4710-4760-88DB-1EBBCB5DAB80}" srcOrd="1" destOrd="0" presId="urn:microsoft.com/office/officeart/2005/8/layout/hProcess9"/>
    <dgm:cxn modelId="{C6D88B33-EB73-4975-B4DC-043944D130A5}" type="presParOf" srcId="{C44D2C88-3DF6-44ED-99C5-8F59A8BA367F}" destId="{ABF0223C-9688-4BD4-86DA-C058872E4C5B}" srcOrd="2" destOrd="0" presId="urn:microsoft.com/office/officeart/2005/8/layout/hProcess9"/>
    <dgm:cxn modelId="{128DC7E2-64ED-4091-A497-2DC6D974CC6F}" type="presParOf" srcId="{C44D2C88-3DF6-44ED-99C5-8F59A8BA367F}" destId="{A3EE5DB5-923A-4658-9B97-B3652FD1A702}" srcOrd="3" destOrd="0" presId="urn:microsoft.com/office/officeart/2005/8/layout/hProcess9"/>
    <dgm:cxn modelId="{B8601F9A-C627-40F4-96B9-353CCCD0FC4B}" type="presParOf" srcId="{C44D2C88-3DF6-44ED-99C5-8F59A8BA367F}" destId="{80B21B36-68CB-41C1-AD1F-1765F42046FE}" srcOrd="4" destOrd="0" presId="urn:microsoft.com/office/officeart/2005/8/layout/hProcess9"/>
    <dgm:cxn modelId="{8A0A3E15-C0C9-473D-BA84-DFA46D30E095}" type="presParOf" srcId="{C44D2C88-3DF6-44ED-99C5-8F59A8BA367F}" destId="{920BEABB-EA28-4DCD-B341-7C6621759119}" srcOrd="5" destOrd="0" presId="urn:microsoft.com/office/officeart/2005/8/layout/hProcess9"/>
    <dgm:cxn modelId="{622D2336-7009-4515-BB04-96CD11DDAE01}" type="presParOf" srcId="{C44D2C88-3DF6-44ED-99C5-8F59A8BA367F}" destId="{290DBF99-F451-4DC4-8F06-B6BA07FD52BB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808A17B-A43E-4BBC-AC55-0D2418301E87}" type="doc">
      <dgm:prSet loTypeId="urn:microsoft.com/office/officeart/2005/8/layout/hProcess9" loCatId="process" qsTypeId="urn:microsoft.com/office/officeart/2005/8/quickstyle/simple1" qsCatId="simple" csTypeId="urn:microsoft.com/office/officeart/2005/8/colors/colorful1" csCatId="colorful" phldr="1"/>
      <dgm:spPr/>
    </dgm:pt>
    <dgm:pt modelId="{AEB2C8F7-CC71-458F-85D2-355A4C11ADE8}">
      <dgm:prSet phldrT="[文字]" custT="1"/>
      <dgm:spPr/>
      <dgm:t>
        <a:bodyPr/>
        <a:lstStyle/>
        <a:p>
          <a:r>
            <a:rPr lang="zh-TW" altLang="en-US" sz="2000" b="1" dirty="0"/>
            <a:t>會員中心</a:t>
          </a:r>
        </a:p>
      </dgm:t>
    </dgm:pt>
    <dgm:pt modelId="{F714D4A9-01DC-4AB8-B176-D014A921DCA1}" type="parTrans" cxnId="{F32935A9-C0F2-458D-908C-11A8BF84F648}">
      <dgm:prSet/>
      <dgm:spPr/>
      <dgm:t>
        <a:bodyPr/>
        <a:lstStyle/>
        <a:p>
          <a:endParaRPr lang="zh-TW" altLang="en-US"/>
        </a:p>
      </dgm:t>
    </dgm:pt>
    <dgm:pt modelId="{1DDC14A3-3CD7-431B-A105-5FB0AFEF47CD}" type="sibTrans" cxnId="{F32935A9-C0F2-458D-908C-11A8BF84F648}">
      <dgm:prSet/>
      <dgm:spPr/>
      <dgm:t>
        <a:bodyPr/>
        <a:lstStyle/>
        <a:p>
          <a:endParaRPr lang="zh-TW" altLang="en-US"/>
        </a:p>
      </dgm:t>
    </dgm:pt>
    <dgm:pt modelId="{7655C7FE-4C26-4DD3-BA0A-C515F35A0964}">
      <dgm:prSet phldrT="[文字]" custT="1"/>
      <dgm:spPr/>
      <dgm:t>
        <a:bodyPr/>
        <a:lstStyle/>
        <a:p>
          <a:r>
            <a:rPr lang="zh-TW" altLang="en-US" sz="2000" b="1" dirty="0"/>
            <a:t>忘記密碼</a:t>
          </a:r>
          <a:endParaRPr lang="en-US" altLang="zh-TW" sz="2000" b="1" dirty="0"/>
        </a:p>
      </dgm:t>
    </dgm:pt>
    <dgm:pt modelId="{A5AF32C2-BF1B-4A89-81D9-1B28B4CE7747}" type="parTrans" cxnId="{C3BFF10C-2797-4311-8AAA-794E25AD1339}">
      <dgm:prSet/>
      <dgm:spPr/>
      <dgm:t>
        <a:bodyPr/>
        <a:lstStyle/>
        <a:p>
          <a:endParaRPr lang="zh-TW" altLang="en-US"/>
        </a:p>
      </dgm:t>
    </dgm:pt>
    <dgm:pt modelId="{4F93DB19-06F7-4A90-8956-6526D3A7B62B}" type="sibTrans" cxnId="{C3BFF10C-2797-4311-8AAA-794E25AD1339}">
      <dgm:prSet/>
      <dgm:spPr/>
      <dgm:t>
        <a:bodyPr/>
        <a:lstStyle/>
        <a:p>
          <a:endParaRPr lang="zh-TW" altLang="en-US"/>
        </a:p>
      </dgm:t>
    </dgm:pt>
    <dgm:pt modelId="{D8FC7264-A97C-47FF-83AE-5A83BBC7AD5F}">
      <dgm:prSet phldrT="[文字]" custT="1"/>
      <dgm:spPr/>
      <dgm:t>
        <a:bodyPr/>
        <a:lstStyle/>
        <a:p>
          <a:r>
            <a:rPr lang="zh-TW" altLang="en-US" sz="2000" b="1" dirty="0"/>
            <a:t>收取信件</a:t>
          </a:r>
          <a:endParaRPr lang="en-US" altLang="zh-TW" sz="2000" b="1" dirty="0"/>
        </a:p>
      </dgm:t>
    </dgm:pt>
    <dgm:pt modelId="{E60BDA92-B81D-4B87-AD50-F90BB9DD2AE6}" type="parTrans" cxnId="{DB54BBD8-C0F9-4C97-A2E3-A63F634AF9D0}">
      <dgm:prSet/>
      <dgm:spPr/>
      <dgm:t>
        <a:bodyPr/>
        <a:lstStyle/>
        <a:p>
          <a:endParaRPr lang="zh-TW" altLang="en-US"/>
        </a:p>
      </dgm:t>
    </dgm:pt>
    <dgm:pt modelId="{60122F32-3847-4437-8A03-453703423F87}" type="sibTrans" cxnId="{DB54BBD8-C0F9-4C97-A2E3-A63F634AF9D0}">
      <dgm:prSet/>
      <dgm:spPr/>
      <dgm:t>
        <a:bodyPr/>
        <a:lstStyle/>
        <a:p>
          <a:endParaRPr lang="zh-TW" altLang="en-US"/>
        </a:p>
      </dgm:t>
    </dgm:pt>
    <dgm:pt modelId="{5F33D2CD-8EE3-4672-ACDB-74955372A6EE}" type="pres">
      <dgm:prSet presAssocID="{D808A17B-A43E-4BBC-AC55-0D2418301E87}" presName="CompostProcess" presStyleCnt="0">
        <dgm:presLayoutVars>
          <dgm:dir/>
          <dgm:resizeHandles val="exact"/>
        </dgm:presLayoutVars>
      </dgm:prSet>
      <dgm:spPr/>
    </dgm:pt>
    <dgm:pt modelId="{7BDF0DF1-1057-4EE2-B160-2A6228031958}" type="pres">
      <dgm:prSet presAssocID="{D808A17B-A43E-4BBC-AC55-0D2418301E87}" presName="arrow" presStyleLbl="bgShp" presStyleIdx="0" presStyleCnt="1" custScaleX="117647" custLinFactNeighborX="-1594" custLinFactNeighborY="0"/>
      <dgm:spPr/>
    </dgm:pt>
    <dgm:pt modelId="{C44D2C88-3DF6-44ED-99C5-8F59A8BA367F}" type="pres">
      <dgm:prSet presAssocID="{D808A17B-A43E-4BBC-AC55-0D2418301E87}" presName="linearProcess" presStyleCnt="0"/>
      <dgm:spPr/>
    </dgm:pt>
    <dgm:pt modelId="{B95C0DF3-DC5B-421D-8002-7F9C5B558B4B}" type="pres">
      <dgm:prSet presAssocID="{AEB2C8F7-CC71-458F-85D2-355A4C11ADE8}" presName="textNode" presStyleLbl="node1" presStyleIdx="0" presStyleCnt="3" custLinFactNeighborX="11968" custLinFactNeighborY="-892">
        <dgm:presLayoutVars>
          <dgm:bulletEnabled val="1"/>
        </dgm:presLayoutVars>
      </dgm:prSet>
      <dgm:spPr/>
    </dgm:pt>
    <dgm:pt modelId="{318F3257-4710-4760-88DB-1EBBCB5DAB80}" type="pres">
      <dgm:prSet presAssocID="{1DDC14A3-3CD7-431B-A105-5FB0AFEF47CD}" presName="sibTrans" presStyleCnt="0"/>
      <dgm:spPr/>
    </dgm:pt>
    <dgm:pt modelId="{ABF0223C-9688-4BD4-86DA-C058872E4C5B}" type="pres">
      <dgm:prSet presAssocID="{7655C7FE-4C26-4DD3-BA0A-C515F35A0964}" presName="textNode" presStyleLbl="node1" presStyleIdx="1" presStyleCnt="3">
        <dgm:presLayoutVars>
          <dgm:bulletEnabled val="1"/>
        </dgm:presLayoutVars>
      </dgm:prSet>
      <dgm:spPr/>
    </dgm:pt>
    <dgm:pt modelId="{A3EE5DB5-923A-4658-9B97-B3652FD1A702}" type="pres">
      <dgm:prSet presAssocID="{4F93DB19-06F7-4A90-8956-6526D3A7B62B}" presName="sibTrans" presStyleCnt="0"/>
      <dgm:spPr/>
    </dgm:pt>
    <dgm:pt modelId="{80B21B36-68CB-41C1-AD1F-1765F42046FE}" type="pres">
      <dgm:prSet presAssocID="{D8FC7264-A97C-47FF-83AE-5A83BBC7AD5F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C3BFF10C-2797-4311-8AAA-794E25AD1339}" srcId="{D808A17B-A43E-4BBC-AC55-0D2418301E87}" destId="{7655C7FE-4C26-4DD3-BA0A-C515F35A0964}" srcOrd="1" destOrd="0" parTransId="{A5AF32C2-BF1B-4A89-81D9-1B28B4CE7747}" sibTransId="{4F93DB19-06F7-4A90-8956-6526D3A7B62B}"/>
    <dgm:cxn modelId="{CD88C92B-8D15-446F-BA56-8FFA8094C17A}" type="presOf" srcId="{AEB2C8F7-CC71-458F-85D2-355A4C11ADE8}" destId="{B95C0DF3-DC5B-421D-8002-7F9C5B558B4B}" srcOrd="0" destOrd="0" presId="urn:microsoft.com/office/officeart/2005/8/layout/hProcess9"/>
    <dgm:cxn modelId="{78B9F949-C8DD-4D01-BB1D-21FDF55973AC}" type="presOf" srcId="{D808A17B-A43E-4BBC-AC55-0D2418301E87}" destId="{5F33D2CD-8EE3-4672-ACDB-74955372A6EE}" srcOrd="0" destOrd="0" presId="urn:microsoft.com/office/officeart/2005/8/layout/hProcess9"/>
    <dgm:cxn modelId="{A1756F83-9F66-4BDB-AE2B-AA2C8B7867FF}" type="presOf" srcId="{7655C7FE-4C26-4DD3-BA0A-C515F35A0964}" destId="{ABF0223C-9688-4BD4-86DA-C058872E4C5B}" srcOrd="0" destOrd="0" presId="urn:microsoft.com/office/officeart/2005/8/layout/hProcess9"/>
    <dgm:cxn modelId="{F32935A9-C0F2-458D-908C-11A8BF84F648}" srcId="{D808A17B-A43E-4BBC-AC55-0D2418301E87}" destId="{AEB2C8F7-CC71-458F-85D2-355A4C11ADE8}" srcOrd="0" destOrd="0" parTransId="{F714D4A9-01DC-4AB8-B176-D014A921DCA1}" sibTransId="{1DDC14A3-3CD7-431B-A105-5FB0AFEF47CD}"/>
    <dgm:cxn modelId="{DB54BBD8-C0F9-4C97-A2E3-A63F634AF9D0}" srcId="{D808A17B-A43E-4BBC-AC55-0D2418301E87}" destId="{D8FC7264-A97C-47FF-83AE-5A83BBC7AD5F}" srcOrd="2" destOrd="0" parTransId="{E60BDA92-B81D-4B87-AD50-F90BB9DD2AE6}" sibTransId="{60122F32-3847-4437-8A03-453703423F87}"/>
    <dgm:cxn modelId="{8D83C2DF-3B9C-4DE5-A854-2C246F057C98}" type="presOf" srcId="{D8FC7264-A97C-47FF-83AE-5A83BBC7AD5F}" destId="{80B21B36-68CB-41C1-AD1F-1765F42046FE}" srcOrd="0" destOrd="0" presId="urn:microsoft.com/office/officeart/2005/8/layout/hProcess9"/>
    <dgm:cxn modelId="{11B586C0-418D-4FBC-AFEE-0A0D0E7B7DB2}" type="presParOf" srcId="{5F33D2CD-8EE3-4672-ACDB-74955372A6EE}" destId="{7BDF0DF1-1057-4EE2-B160-2A6228031958}" srcOrd="0" destOrd="0" presId="urn:microsoft.com/office/officeart/2005/8/layout/hProcess9"/>
    <dgm:cxn modelId="{B4219E2B-FD95-4660-9A68-ACDB906D0A6A}" type="presParOf" srcId="{5F33D2CD-8EE3-4672-ACDB-74955372A6EE}" destId="{C44D2C88-3DF6-44ED-99C5-8F59A8BA367F}" srcOrd="1" destOrd="0" presId="urn:microsoft.com/office/officeart/2005/8/layout/hProcess9"/>
    <dgm:cxn modelId="{91740D1F-55CA-4E1D-9002-83EAC8E946C9}" type="presParOf" srcId="{C44D2C88-3DF6-44ED-99C5-8F59A8BA367F}" destId="{B95C0DF3-DC5B-421D-8002-7F9C5B558B4B}" srcOrd="0" destOrd="0" presId="urn:microsoft.com/office/officeart/2005/8/layout/hProcess9"/>
    <dgm:cxn modelId="{75F54455-BF04-4DE8-8773-33CDCA345AA1}" type="presParOf" srcId="{C44D2C88-3DF6-44ED-99C5-8F59A8BA367F}" destId="{318F3257-4710-4760-88DB-1EBBCB5DAB80}" srcOrd="1" destOrd="0" presId="urn:microsoft.com/office/officeart/2005/8/layout/hProcess9"/>
    <dgm:cxn modelId="{DC4DFB83-0698-4EB6-B751-A709A5EAA02E}" type="presParOf" srcId="{C44D2C88-3DF6-44ED-99C5-8F59A8BA367F}" destId="{ABF0223C-9688-4BD4-86DA-C058872E4C5B}" srcOrd="2" destOrd="0" presId="urn:microsoft.com/office/officeart/2005/8/layout/hProcess9"/>
    <dgm:cxn modelId="{B468EACA-B342-463D-9297-9494725DAD7B}" type="presParOf" srcId="{C44D2C88-3DF6-44ED-99C5-8F59A8BA367F}" destId="{A3EE5DB5-923A-4658-9B97-B3652FD1A702}" srcOrd="3" destOrd="0" presId="urn:microsoft.com/office/officeart/2005/8/layout/hProcess9"/>
    <dgm:cxn modelId="{DE865697-D1CB-4631-9DA6-7E7B97C4A910}" type="presParOf" srcId="{C44D2C88-3DF6-44ED-99C5-8F59A8BA367F}" destId="{80B21B36-68CB-41C1-AD1F-1765F42046FE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808A17B-A43E-4BBC-AC55-0D2418301E87}" type="doc">
      <dgm:prSet loTypeId="urn:microsoft.com/office/officeart/2005/8/layout/hProcess9" loCatId="process" qsTypeId="urn:microsoft.com/office/officeart/2005/8/quickstyle/simple1" qsCatId="simple" csTypeId="urn:microsoft.com/office/officeart/2005/8/colors/colorful1" csCatId="colorful" phldr="1"/>
      <dgm:spPr/>
    </dgm:pt>
    <dgm:pt modelId="{AEB2C8F7-CC71-458F-85D2-355A4C11ADE8}">
      <dgm:prSet phldrT="[文字]" custT="1"/>
      <dgm:spPr/>
      <dgm:t>
        <a:bodyPr/>
        <a:lstStyle/>
        <a:p>
          <a:r>
            <a:rPr lang="zh-TW" altLang="en-US" sz="18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會員中心</a:t>
          </a:r>
        </a:p>
      </dgm:t>
    </dgm:pt>
    <dgm:pt modelId="{F714D4A9-01DC-4AB8-B176-D014A921DCA1}" type="parTrans" cxnId="{F32935A9-C0F2-458D-908C-11A8BF84F648}">
      <dgm:prSet/>
      <dgm:spPr/>
      <dgm:t>
        <a:bodyPr/>
        <a:lstStyle/>
        <a:p>
          <a:endParaRPr lang="zh-TW" altLang="en-US"/>
        </a:p>
      </dgm:t>
    </dgm:pt>
    <dgm:pt modelId="{1DDC14A3-3CD7-431B-A105-5FB0AFEF47CD}" type="sibTrans" cxnId="{F32935A9-C0F2-458D-908C-11A8BF84F648}">
      <dgm:prSet/>
      <dgm:spPr/>
      <dgm:t>
        <a:bodyPr/>
        <a:lstStyle/>
        <a:p>
          <a:endParaRPr lang="zh-TW" altLang="en-US"/>
        </a:p>
      </dgm:t>
    </dgm:pt>
    <dgm:pt modelId="{7655C7FE-4C26-4DD3-BA0A-C515F35A0964}">
      <dgm:prSet phldrT="[文字]" custT="1"/>
      <dgm:spPr/>
      <dgm:t>
        <a:bodyPr/>
        <a:lstStyle/>
        <a:p>
          <a:r>
            <a:rPr lang="zh-TW" altLang="en-US" sz="20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運動</a:t>
          </a:r>
          <a:r>
            <a:rPr lang="en-US" altLang="en-US" sz="2000" b="1" dirty="0" err="1">
              <a:latin typeface="微軟正黑體" panose="020B0604030504040204" pitchFamily="34" charset="-120"/>
              <a:ea typeface="微軟正黑體" panose="020B0604030504040204" pitchFamily="34" charset="-120"/>
            </a:rPr>
            <a:t>i</a:t>
          </a:r>
          <a:r>
            <a:rPr lang="zh-TW" altLang="en-US" sz="20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臺灣計畫</a:t>
          </a:r>
          <a:endParaRPr lang="en-US" altLang="zh-TW" sz="20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A5AF32C2-BF1B-4A89-81D9-1B28B4CE7747}" type="parTrans" cxnId="{C3BFF10C-2797-4311-8AAA-794E25AD1339}">
      <dgm:prSet/>
      <dgm:spPr/>
      <dgm:t>
        <a:bodyPr/>
        <a:lstStyle/>
        <a:p>
          <a:endParaRPr lang="zh-TW" altLang="en-US"/>
        </a:p>
      </dgm:t>
    </dgm:pt>
    <dgm:pt modelId="{4F93DB19-06F7-4A90-8956-6526D3A7B62B}" type="sibTrans" cxnId="{C3BFF10C-2797-4311-8AAA-794E25AD1339}">
      <dgm:prSet/>
      <dgm:spPr/>
      <dgm:t>
        <a:bodyPr/>
        <a:lstStyle/>
        <a:p>
          <a:endParaRPr lang="zh-TW" altLang="en-US"/>
        </a:p>
      </dgm:t>
    </dgm:pt>
    <dgm:pt modelId="{D8FC7264-A97C-47FF-83AE-5A83BBC7AD5F}">
      <dgm:prSet phldrT="[文字]" custT="1"/>
      <dgm:spPr/>
      <dgm:t>
        <a:bodyPr/>
        <a:lstStyle/>
        <a:p>
          <a:pPr>
            <a:spcAft>
              <a:spcPts val="0"/>
            </a:spcAft>
          </a:pPr>
          <a:r>
            <a:rPr lang="zh-TW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計畫申請</a:t>
          </a:r>
          <a:r>
            <a:rPr lang="zh-TW" altLang="en-US" sz="20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作業</a:t>
          </a:r>
          <a:endParaRPr lang="en-US" altLang="zh-TW" sz="20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E60BDA92-B81D-4B87-AD50-F90BB9DD2AE6}" type="parTrans" cxnId="{DB54BBD8-C0F9-4C97-A2E3-A63F634AF9D0}">
      <dgm:prSet/>
      <dgm:spPr/>
      <dgm:t>
        <a:bodyPr/>
        <a:lstStyle/>
        <a:p>
          <a:endParaRPr lang="zh-TW" altLang="en-US"/>
        </a:p>
      </dgm:t>
    </dgm:pt>
    <dgm:pt modelId="{60122F32-3847-4437-8A03-453703423F87}" type="sibTrans" cxnId="{DB54BBD8-C0F9-4C97-A2E3-A63F634AF9D0}">
      <dgm:prSet/>
      <dgm:spPr/>
      <dgm:t>
        <a:bodyPr/>
        <a:lstStyle/>
        <a:p>
          <a:endParaRPr lang="zh-TW" altLang="en-US"/>
        </a:p>
      </dgm:t>
    </dgm:pt>
    <dgm:pt modelId="{5F33D2CD-8EE3-4672-ACDB-74955372A6EE}" type="pres">
      <dgm:prSet presAssocID="{D808A17B-A43E-4BBC-AC55-0D2418301E87}" presName="CompostProcess" presStyleCnt="0">
        <dgm:presLayoutVars>
          <dgm:dir/>
          <dgm:resizeHandles val="exact"/>
        </dgm:presLayoutVars>
      </dgm:prSet>
      <dgm:spPr/>
    </dgm:pt>
    <dgm:pt modelId="{7BDF0DF1-1057-4EE2-B160-2A6228031958}" type="pres">
      <dgm:prSet presAssocID="{D808A17B-A43E-4BBC-AC55-0D2418301E87}" presName="arrow" presStyleLbl="bgShp" presStyleIdx="0" presStyleCnt="1" custScaleX="117647" custLinFactNeighborX="-1594" custLinFactNeighborY="0"/>
      <dgm:spPr/>
    </dgm:pt>
    <dgm:pt modelId="{C44D2C88-3DF6-44ED-99C5-8F59A8BA367F}" type="pres">
      <dgm:prSet presAssocID="{D808A17B-A43E-4BBC-AC55-0D2418301E87}" presName="linearProcess" presStyleCnt="0"/>
      <dgm:spPr/>
    </dgm:pt>
    <dgm:pt modelId="{B95C0DF3-DC5B-421D-8002-7F9C5B558B4B}" type="pres">
      <dgm:prSet presAssocID="{AEB2C8F7-CC71-458F-85D2-355A4C11ADE8}" presName="textNode" presStyleLbl="node1" presStyleIdx="0" presStyleCnt="3" custLinFactNeighborX="11968" custLinFactNeighborY="-892">
        <dgm:presLayoutVars>
          <dgm:bulletEnabled val="1"/>
        </dgm:presLayoutVars>
      </dgm:prSet>
      <dgm:spPr/>
    </dgm:pt>
    <dgm:pt modelId="{318F3257-4710-4760-88DB-1EBBCB5DAB80}" type="pres">
      <dgm:prSet presAssocID="{1DDC14A3-3CD7-431B-A105-5FB0AFEF47CD}" presName="sibTrans" presStyleCnt="0"/>
      <dgm:spPr/>
    </dgm:pt>
    <dgm:pt modelId="{ABF0223C-9688-4BD4-86DA-C058872E4C5B}" type="pres">
      <dgm:prSet presAssocID="{7655C7FE-4C26-4DD3-BA0A-C515F35A0964}" presName="textNode" presStyleLbl="node1" presStyleIdx="1" presStyleCnt="3">
        <dgm:presLayoutVars>
          <dgm:bulletEnabled val="1"/>
        </dgm:presLayoutVars>
      </dgm:prSet>
      <dgm:spPr/>
    </dgm:pt>
    <dgm:pt modelId="{A3EE5DB5-923A-4658-9B97-B3652FD1A702}" type="pres">
      <dgm:prSet presAssocID="{4F93DB19-06F7-4A90-8956-6526D3A7B62B}" presName="sibTrans" presStyleCnt="0"/>
      <dgm:spPr/>
    </dgm:pt>
    <dgm:pt modelId="{80B21B36-68CB-41C1-AD1F-1765F42046FE}" type="pres">
      <dgm:prSet presAssocID="{D8FC7264-A97C-47FF-83AE-5A83BBC7AD5F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C3BFF10C-2797-4311-8AAA-794E25AD1339}" srcId="{D808A17B-A43E-4BBC-AC55-0D2418301E87}" destId="{7655C7FE-4C26-4DD3-BA0A-C515F35A0964}" srcOrd="1" destOrd="0" parTransId="{A5AF32C2-BF1B-4A89-81D9-1B28B4CE7747}" sibTransId="{4F93DB19-06F7-4A90-8956-6526D3A7B62B}"/>
    <dgm:cxn modelId="{A579ED92-7083-43C5-9971-E45EA3B5652B}" type="presOf" srcId="{AEB2C8F7-CC71-458F-85D2-355A4C11ADE8}" destId="{B95C0DF3-DC5B-421D-8002-7F9C5B558B4B}" srcOrd="0" destOrd="0" presId="urn:microsoft.com/office/officeart/2005/8/layout/hProcess9"/>
    <dgm:cxn modelId="{F32935A9-C0F2-458D-908C-11A8BF84F648}" srcId="{D808A17B-A43E-4BBC-AC55-0D2418301E87}" destId="{AEB2C8F7-CC71-458F-85D2-355A4C11ADE8}" srcOrd="0" destOrd="0" parTransId="{F714D4A9-01DC-4AB8-B176-D014A921DCA1}" sibTransId="{1DDC14A3-3CD7-431B-A105-5FB0AFEF47CD}"/>
    <dgm:cxn modelId="{0A6C55BB-4B2C-4BFD-B489-8F4D0539808B}" type="presOf" srcId="{D8FC7264-A97C-47FF-83AE-5A83BBC7AD5F}" destId="{80B21B36-68CB-41C1-AD1F-1765F42046FE}" srcOrd="0" destOrd="0" presId="urn:microsoft.com/office/officeart/2005/8/layout/hProcess9"/>
    <dgm:cxn modelId="{B1E616D6-AD0C-416B-986F-B8F839CE0166}" type="presOf" srcId="{7655C7FE-4C26-4DD3-BA0A-C515F35A0964}" destId="{ABF0223C-9688-4BD4-86DA-C058872E4C5B}" srcOrd="0" destOrd="0" presId="urn:microsoft.com/office/officeart/2005/8/layout/hProcess9"/>
    <dgm:cxn modelId="{DB54BBD8-C0F9-4C97-A2E3-A63F634AF9D0}" srcId="{D808A17B-A43E-4BBC-AC55-0D2418301E87}" destId="{D8FC7264-A97C-47FF-83AE-5A83BBC7AD5F}" srcOrd="2" destOrd="0" parTransId="{E60BDA92-B81D-4B87-AD50-F90BB9DD2AE6}" sibTransId="{60122F32-3847-4437-8A03-453703423F87}"/>
    <dgm:cxn modelId="{4A8EDBFA-5449-4F6E-9FD0-79CA6F3EA66B}" type="presOf" srcId="{D808A17B-A43E-4BBC-AC55-0D2418301E87}" destId="{5F33D2CD-8EE3-4672-ACDB-74955372A6EE}" srcOrd="0" destOrd="0" presId="urn:microsoft.com/office/officeart/2005/8/layout/hProcess9"/>
    <dgm:cxn modelId="{244CEC0A-0564-45AF-BB15-EB6BCC4AA3C5}" type="presParOf" srcId="{5F33D2CD-8EE3-4672-ACDB-74955372A6EE}" destId="{7BDF0DF1-1057-4EE2-B160-2A6228031958}" srcOrd="0" destOrd="0" presId="urn:microsoft.com/office/officeart/2005/8/layout/hProcess9"/>
    <dgm:cxn modelId="{8DF64D8B-3499-466A-84C3-175D208B204A}" type="presParOf" srcId="{5F33D2CD-8EE3-4672-ACDB-74955372A6EE}" destId="{C44D2C88-3DF6-44ED-99C5-8F59A8BA367F}" srcOrd="1" destOrd="0" presId="urn:microsoft.com/office/officeart/2005/8/layout/hProcess9"/>
    <dgm:cxn modelId="{2DBEA48B-CEE3-4C56-A837-8C9F2E82CF63}" type="presParOf" srcId="{C44D2C88-3DF6-44ED-99C5-8F59A8BA367F}" destId="{B95C0DF3-DC5B-421D-8002-7F9C5B558B4B}" srcOrd="0" destOrd="0" presId="urn:microsoft.com/office/officeart/2005/8/layout/hProcess9"/>
    <dgm:cxn modelId="{2D64AA91-92E5-4B34-963A-4F48DB072170}" type="presParOf" srcId="{C44D2C88-3DF6-44ED-99C5-8F59A8BA367F}" destId="{318F3257-4710-4760-88DB-1EBBCB5DAB80}" srcOrd="1" destOrd="0" presId="urn:microsoft.com/office/officeart/2005/8/layout/hProcess9"/>
    <dgm:cxn modelId="{38E30610-0241-466C-B9BC-E583D1F8FC91}" type="presParOf" srcId="{C44D2C88-3DF6-44ED-99C5-8F59A8BA367F}" destId="{ABF0223C-9688-4BD4-86DA-C058872E4C5B}" srcOrd="2" destOrd="0" presId="urn:microsoft.com/office/officeart/2005/8/layout/hProcess9"/>
    <dgm:cxn modelId="{FAF1B183-D39E-4B38-8D85-E11484AF5F0D}" type="presParOf" srcId="{C44D2C88-3DF6-44ED-99C5-8F59A8BA367F}" destId="{A3EE5DB5-923A-4658-9B97-B3652FD1A702}" srcOrd="3" destOrd="0" presId="urn:microsoft.com/office/officeart/2005/8/layout/hProcess9"/>
    <dgm:cxn modelId="{7101D4DF-E2E8-46DC-B7D1-EF1B933B2B34}" type="presParOf" srcId="{C44D2C88-3DF6-44ED-99C5-8F59A8BA367F}" destId="{80B21B36-68CB-41C1-AD1F-1765F42046FE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6D65410-6EC3-4D1B-821A-9DE262F66D82}" type="doc">
      <dgm:prSet loTypeId="urn:microsoft.com/office/officeart/2011/layout/Tab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1B51E8D4-3475-4E9E-9CCC-C351EA26CA92}">
      <dgm:prSet phldrT="[文字]" custT="1"/>
      <dgm:spPr/>
      <dgm:t>
        <a:bodyPr/>
        <a:lstStyle/>
        <a:p>
          <a:r>
            <a:rPr lang="zh-TW" altLang="en-US" sz="2000" b="1" dirty="0"/>
            <a:t>計畫專案項目輸入</a:t>
          </a:r>
        </a:p>
      </dgm:t>
    </dgm:pt>
    <dgm:pt modelId="{8F61998A-6B28-4758-AC29-A1A0BB031807}" type="parTrans" cxnId="{3942A858-87E5-4474-A13E-90EAE7E0FCB5}">
      <dgm:prSet/>
      <dgm:spPr/>
      <dgm:t>
        <a:bodyPr/>
        <a:lstStyle/>
        <a:p>
          <a:endParaRPr lang="zh-TW" altLang="en-US"/>
        </a:p>
      </dgm:t>
    </dgm:pt>
    <dgm:pt modelId="{C6D04524-5127-4946-B286-D953B6FA4C38}" type="sibTrans" cxnId="{3942A858-87E5-4474-A13E-90EAE7E0FCB5}">
      <dgm:prSet/>
      <dgm:spPr/>
      <dgm:t>
        <a:bodyPr/>
        <a:lstStyle/>
        <a:p>
          <a:endParaRPr lang="zh-TW" altLang="en-US"/>
        </a:p>
      </dgm:t>
    </dgm:pt>
    <dgm:pt modelId="{B0F4C6D0-F6D5-42AE-B93B-7F303546ACB2}" type="pres">
      <dgm:prSet presAssocID="{56D65410-6EC3-4D1B-821A-9DE262F66D82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</dgm:pt>
    <dgm:pt modelId="{0B7CAC4C-FAD1-407C-A0C7-ED254B417A78}" type="pres">
      <dgm:prSet presAssocID="{1B51E8D4-3475-4E9E-9CCC-C351EA26CA92}" presName="composite" presStyleCnt="0"/>
      <dgm:spPr/>
    </dgm:pt>
    <dgm:pt modelId="{6D0DD05B-FD39-4B21-94A0-740FC4736B32}" type="pres">
      <dgm:prSet presAssocID="{1B51E8D4-3475-4E9E-9CCC-C351EA26CA92}" presName="FirstChild" presStyleLbl="revTx" presStyleIdx="0" presStyleCnt="1">
        <dgm:presLayoutVars>
          <dgm:chMax val="0"/>
          <dgm:chPref val="0"/>
          <dgm:bulletEnabled val="1"/>
        </dgm:presLayoutVars>
      </dgm:prSet>
      <dgm:spPr/>
    </dgm:pt>
    <dgm:pt modelId="{0C260BC6-D985-433D-97D6-08BDCC2243B6}" type="pres">
      <dgm:prSet presAssocID="{1B51E8D4-3475-4E9E-9CCC-C351EA26CA92}" presName="Parent" presStyleLbl="alignNode1" presStyleIdx="0" presStyleCnt="1" custScaleX="153549" custScaleY="147460">
        <dgm:presLayoutVars>
          <dgm:chMax val="3"/>
          <dgm:chPref val="3"/>
          <dgm:bulletEnabled val="1"/>
        </dgm:presLayoutVars>
      </dgm:prSet>
      <dgm:spPr/>
    </dgm:pt>
    <dgm:pt modelId="{D1FAEED1-4ABB-46D4-B336-FFDE20BC424D}" type="pres">
      <dgm:prSet presAssocID="{1B51E8D4-3475-4E9E-9CCC-C351EA26CA92}" presName="Accent" presStyleLbl="parChTrans1D1" presStyleIdx="0" presStyleCnt="1" custLinFactY="67727" custLinFactNeighborY="100000"/>
      <dgm:spPr/>
    </dgm:pt>
  </dgm:ptLst>
  <dgm:cxnLst>
    <dgm:cxn modelId="{E9D24941-0534-4CD9-8C47-220D3CDA169B}" type="presOf" srcId="{1B51E8D4-3475-4E9E-9CCC-C351EA26CA92}" destId="{0C260BC6-D985-433D-97D6-08BDCC2243B6}" srcOrd="0" destOrd="0" presId="urn:microsoft.com/office/officeart/2011/layout/TabList"/>
    <dgm:cxn modelId="{3942A858-87E5-4474-A13E-90EAE7E0FCB5}" srcId="{56D65410-6EC3-4D1B-821A-9DE262F66D82}" destId="{1B51E8D4-3475-4E9E-9CCC-C351EA26CA92}" srcOrd="0" destOrd="0" parTransId="{8F61998A-6B28-4758-AC29-A1A0BB031807}" sibTransId="{C6D04524-5127-4946-B286-D953B6FA4C38}"/>
    <dgm:cxn modelId="{32B2CF92-CA83-4A50-8160-5B75CEB4477B}" type="presOf" srcId="{56D65410-6EC3-4D1B-821A-9DE262F66D82}" destId="{B0F4C6D0-F6D5-42AE-B93B-7F303546ACB2}" srcOrd="0" destOrd="0" presId="urn:microsoft.com/office/officeart/2011/layout/TabList"/>
    <dgm:cxn modelId="{73E91D5D-291C-4F02-806C-EDA182306059}" type="presParOf" srcId="{B0F4C6D0-F6D5-42AE-B93B-7F303546ACB2}" destId="{0B7CAC4C-FAD1-407C-A0C7-ED254B417A78}" srcOrd="0" destOrd="0" presId="urn:microsoft.com/office/officeart/2011/layout/TabList"/>
    <dgm:cxn modelId="{E6160C2A-9F9F-40FB-B6A3-67EC46B218CD}" type="presParOf" srcId="{0B7CAC4C-FAD1-407C-A0C7-ED254B417A78}" destId="{6D0DD05B-FD39-4B21-94A0-740FC4736B32}" srcOrd="0" destOrd="0" presId="urn:microsoft.com/office/officeart/2011/layout/TabList"/>
    <dgm:cxn modelId="{9DDD985E-56CC-49C2-AD39-0BAAA8E48DBB}" type="presParOf" srcId="{0B7CAC4C-FAD1-407C-A0C7-ED254B417A78}" destId="{0C260BC6-D985-433D-97D6-08BDCC2243B6}" srcOrd="1" destOrd="0" presId="urn:microsoft.com/office/officeart/2011/layout/TabList"/>
    <dgm:cxn modelId="{EF3E3BA7-0D22-490B-95A9-81A734C8B0B8}" type="presParOf" srcId="{0B7CAC4C-FAD1-407C-A0C7-ED254B417A78}" destId="{D1FAEED1-4ABB-46D4-B336-FFDE20BC424D}" srcOrd="2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6D65410-6EC3-4D1B-821A-9DE262F66D82}" type="doc">
      <dgm:prSet loTypeId="urn:microsoft.com/office/officeart/2011/layout/Tab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1B51E8D4-3475-4E9E-9CCC-C351EA26CA92}">
      <dgm:prSet phldrT="[文字]" custT="1"/>
      <dgm:spPr/>
      <dgm:t>
        <a:bodyPr/>
        <a:lstStyle/>
        <a:p>
          <a:r>
            <a:rPr lang="zh-TW" altLang="en-US" sz="2000" b="1" dirty="0"/>
            <a:t>計畫專案項目輸入</a:t>
          </a:r>
        </a:p>
      </dgm:t>
    </dgm:pt>
    <dgm:pt modelId="{8F61998A-6B28-4758-AC29-A1A0BB031807}" type="parTrans" cxnId="{3942A858-87E5-4474-A13E-90EAE7E0FCB5}">
      <dgm:prSet/>
      <dgm:spPr/>
      <dgm:t>
        <a:bodyPr/>
        <a:lstStyle/>
        <a:p>
          <a:endParaRPr lang="zh-TW" altLang="en-US"/>
        </a:p>
      </dgm:t>
    </dgm:pt>
    <dgm:pt modelId="{C6D04524-5127-4946-B286-D953B6FA4C38}" type="sibTrans" cxnId="{3942A858-87E5-4474-A13E-90EAE7E0FCB5}">
      <dgm:prSet/>
      <dgm:spPr/>
      <dgm:t>
        <a:bodyPr/>
        <a:lstStyle/>
        <a:p>
          <a:endParaRPr lang="zh-TW" altLang="en-US"/>
        </a:p>
      </dgm:t>
    </dgm:pt>
    <dgm:pt modelId="{B0F4C6D0-F6D5-42AE-B93B-7F303546ACB2}" type="pres">
      <dgm:prSet presAssocID="{56D65410-6EC3-4D1B-821A-9DE262F66D82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</dgm:pt>
    <dgm:pt modelId="{0B7CAC4C-FAD1-407C-A0C7-ED254B417A78}" type="pres">
      <dgm:prSet presAssocID="{1B51E8D4-3475-4E9E-9CCC-C351EA26CA92}" presName="composite" presStyleCnt="0"/>
      <dgm:spPr/>
    </dgm:pt>
    <dgm:pt modelId="{6D0DD05B-FD39-4B21-94A0-740FC4736B32}" type="pres">
      <dgm:prSet presAssocID="{1B51E8D4-3475-4E9E-9CCC-C351EA26CA92}" presName="FirstChild" presStyleLbl="revTx" presStyleIdx="0" presStyleCnt="1">
        <dgm:presLayoutVars>
          <dgm:chMax val="0"/>
          <dgm:chPref val="0"/>
          <dgm:bulletEnabled val="1"/>
        </dgm:presLayoutVars>
      </dgm:prSet>
      <dgm:spPr/>
    </dgm:pt>
    <dgm:pt modelId="{0C260BC6-D985-433D-97D6-08BDCC2243B6}" type="pres">
      <dgm:prSet presAssocID="{1B51E8D4-3475-4E9E-9CCC-C351EA26CA92}" presName="Parent" presStyleLbl="alignNode1" presStyleIdx="0" presStyleCnt="1" custScaleX="153549" custScaleY="147460">
        <dgm:presLayoutVars>
          <dgm:chMax val="3"/>
          <dgm:chPref val="3"/>
          <dgm:bulletEnabled val="1"/>
        </dgm:presLayoutVars>
      </dgm:prSet>
      <dgm:spPr/>
    </dgm:pt>
    <dgm:pt modelId="{D1FAEED1-4ABB-46D4-B336-FFDE20BC424D}" type="pres">
      <dgm:prSet presAssocID="{1B51E8D4-3475-4E9E-9CCC-C351EA26CA92}" presName="Accent" presStyleLbl="parChTrans1D1" presStyleIdx="0" presStyleCnt="1" custLinFactY="67727" custLinFactNeighborY="100000"/>
      <dgm:spPr/>
    </dgm:pt>
  </dgm:ptLst>
  <dgm:cxnLst>
    <dgm:cxn modelId="{E9D24941-0534-4CD9-8C47-220D3CDA169B}" type="presOf" srcId="{1B51E8D4-3475-4E9E-9CCC-C351EA26CA92}" destId="{0C260BC6-D985-433D-97D6-08BDCC2243B6}" srcOrd="0" destOrd="0" presId="urn:microsoft.com/office/officeart/2011/layout/TabList"/>
    <dgm:cxn modelId="{3942A858-87E5-4474-A13E-90EAE7E0FCB5}" srcId="{56D65410-6EC3-4D1B-821A-9DE262F66D82}" destId="{1B51E8D4-3475-4E9E-9CCC-C351EA26CA92}" srcOrd="0" destOrd="0" parTransId="{8F61998A-6B28-4758-AC29-A1A0BB031807}" sibTransId="{C6D04524-5127-4946-B286-D953B6FA4C38}"/>
    <dgm:cxn modelId="{32B2CF92-CA83-4A50-8160-5B75CEB4477B}" type="presOf" srcId="{56D65410-6EC3-4D1B-821A-9DE262F66D82}" destId="{B0F4C6D0-F6D5-42AE-B93B-7F303546ACB2}" srcOrd="0" destOrd="0" presId="urn:microsoft.com/office/officeart/2011/layout/TabList"/>
    <dgm:cxn modelId="{73E91D5D-291C-4F02-806C-EDA182306059}" type="presParOf" srcId="{B0F4C6D0-F6D5-42AE-B93B-7F303546ACB2}" destId="{0B7CAC4C-FAD1-407C-A0C7-ED254B417A78}" srcOrd="0" destOrd="0" presId="urn:microsoft.com/office/officeart/2011/layout/TabList"/>
    <dgm:cxn modelId="{E6160C2A-9F9F-40FB-B6A3-67EC46B218CD}" type="presParOf" srcId="{0B7CAC4C-FAD1-407C-A0C7-ED254B417A78}" destId="{6D0DD05B-FD39-4B21-94A0-740FC4736B32}" srcOrd="0" destOrd="0" presId="urn:microsoft.com/office/officeart/2011/layout/TabList"/>
    <dgm:cxn modelId="{9DDD985E-56CC-49C2-AD39-0BAAA8E48DBB}" type="presParOf" srcId="{0B7CAC4C-FAD1-407C-A0C7-ED254B417A78}" destId="{0C260BC6-D985-433D-97D6-08BDCC2243B6}" srcOrd="1" destOrd="0" presId="urn:microsoft.com/office/officeart/2011/layout/TabList"/>
    <dgm:cxn modelId="{EF3E3BA7-0D22-490B-95A9-81A734C8B0B8}" type="presParOf" srcId="{0B7CAC4C-FAD1-407C-A0C7-ED254B417A78}" destId="{D1FAEED1-4ABB-46D4-B336-FFDE20BC424D}" srcOrd="2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6D65410-6EC3-4D1B-821A-9DE262F66D82}" type="doc">
      <dgm:prSet loTypeId="urn:microsoft.com/office/officeart/2011/layout/Tab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1B51E8D4-3475-4E9E-9CCC-C351EA26CA92}">
      <dgm:prSet phldrT="[文字]" custT="1"/>
      <dgm:spPr/>
      <dgm:t>
        <a:bodyPr/>
        <a:lstStyle/>
        <a:p>
          <a:r>
            <a:rPr lang="zh-TW" altLang="en-US" sz="2000" b="1" dirty="0"/>
            <a:t>計畫專案項目輸入</a:t>
          </a:r>
        </a:p>
      </dgm:t>
    </dgm:pt>
    <dgm:pt modelId="{8F61998A-6B28-4758-AC29-A1A0BB031807}" type="parTrans" cxnId="{3942A858-87E5-4474-A13E-90EAE7E0FCB5}">
      <dgm:prSet/>
      <dgm:spPr/>
      <dgm:t>
        <a:bodyPr/>
        <a:lstStyle/>
        <a:p>
          <a:endParaRPr lang="zh-TW" altLang="en-US"/>
        </a:p>
      </dgm:t>
    </dgm:pt>
    <dgm:pt modelId="{C6D04524-5127-4946-B286-D953B6FA4C38}" type="sibTrans" cxnId="{3942A858-87E5-4474-A13E-90EAE7E0FCB5}">
      <dgm:prSet/>
      <dgm:spPr/>
      <dgm:t>
        <a:bodyPr/>
        <a:lstStyle/>
        <a:p>
          <a:endParaRPr lang="zh-TW" altLang="en-US"/>
        </a:p>
      </dgm:t>
    </dgm:pt>
    <dgm:pt modelId="{B0F4C6D0-F6D5-42AE-B93B-7F303546ACB2}" type="pres">
      <dgm:prSet presAssocID="{56D65410-6EC3-4D1B-821A-9DE262F66D82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</dgm:pt>
    <dgm:pt modelId="{0B7CAC4C-FAD1-407C-A0C7-ED254B417A78}" type="pres">
      <dgm:prSet presAssocID="{1B51E8D4-3475-4E9E-9CCC-C351EA26CA92}" presName="composite" presStyleCnt="0"/>
      <dgm:spPr/>
    </dgm:pt>
    <dgm:pt modelId="{6D0DD05B-FD39-4B21-94A0-740FC4736B32}" type="pres">
      <dgm:prSet presAssocID="{1B51E8D4-3475-4E9E-9CCC-C351EA26CA92}" presName="FirstChild" presStyleLbl="revTx" presStyleIdx="0" presStyleCnt="1">
        <dgm:presLayoutVars>
          <dgm:chMax val="0"/>
          <dgm:chPref val="0"/>
          <dgm:bulletEnabled val="1"/>
        </dgm:presLayoutVars>
      </dgm:prSet>
      <dgm:spPr/>
    </dgm:pt>
    <dgm:pt modelId="{0C260BC6-D985-433D-97D6-08BDCC2243B6}" type="pres">
      <dgm:prSet presAssocID="{1B51E8D4-3475-4E9E-9CCC-C351EA26CA92}" presName="Parent" presStyleLbl="alignNode1" presStyleIdx="0" presStyleCnt="1" custScaleX="153549" custScaleY="147460">
        <dgm:presLayoutVars>
          <dgm:chMax val="3"/>
          <dgm:chPref val="3"/>
          <dgm:bulletEnabled val="1"/>
        </dgm:presLayoutVars>
      </dgm:prSet>
      <dgm:spPr/>
    </dgm:pt>
    <dgm:pt modelId="{D1FAEED1-4ABB-46D4-B336-FFDE20BC424D}" type="pres">
      <dgm:prSet presAssocID="{1B51E8D4-3475-4E9E-9CCC-C351EA26CA92}" presName="Accent" presStyleLbl="parChTrans1D1" presStyleIdx="0" presStyleCnt="1" custLinFactY="67727" custLinFactNeighborY="100000"/>
      <dgm:spPr/>
    </dgm:pt>
  </dgm:ptLst>
  <dgm:cxnLst>
    <dgm:cxn modelId="{3FF36828-5335-453C-947D-447592AC7F16}" type="presOf" srcId="{56D65410-6EC3-4D1B-821A-9DE262F66D82}" destId="{B0F4C6D0-F6D5-42AE-B93B-7F303546ACB2}" srcOrd="0" destOrd="0" presId="urn:microsoft.com/office/officeart/2011/layout/TabList"/>
    <dgm:cxn modelId="{3942A858-87E5-4474-A13E-90EAE7E0FCB5}" srcId="{56D65410-6EC3-4D1B-821A-9DE262F66D82}" destId="{1B51E8D4-3475-4E9E-9CCC-C351EA26CA92}" srcOrd="0" destOrd="0" parTransId="{8F61998A-6B28-4758-AC29-A1A0BB031807}" sibTransId="{C6D04524-5127-4946-B286-D953B6FA4C38}"/>
    <dgm:cxn modelId="{C48BF2D9-5089-445C-B352-98DAA9131FAD}" type="presOf" srcId="{1B51E8D4-3475-4E9E-9CCC-C351EA26CA92}" destId="{0C260BC6-D985-433D-97D6-08BDCC2243B6}" srcOrd="0" destOrd="0" presId="urn:microsoft.com/office/officeart/2011/layout/TabList"/>
    <dgm:cxn modelId="{D9322FB2-0148-4A82-88A7-913070374039}" type="presParOf" srcId="{B0F4C6D0-F6D5-42AE-B93B-7F303546ACB2}" destId="{0B7CAC4C-FAD1-407C-A0C7-ED254B417A78}" srcOrd="0" destOrd="0" presId="urn:microsoft.com/office/officeart/2011/layout/TabList"/>
    <dgm:cxn modelId="{B28004E3-6F31-420E-B3BC-984EEB71A5BE}" type="presParOf" srcId="{0B7CAC4C-FAD1-407C-A0C7-ED254B417A78}" destId="{6D0DD05B-FD39-4B21-94A0-740FC4736B32}" srcOrd="0" destOrd="0" presId="urn:microsoft.com/office/officeart/2011/layout/TabList"/>
    <dgm:cxn modelId="{AAC1ACBE-4358-473D-8B21-2FC1B8218982}" type="presParOf" srcId="{0B7CAC4C-FAD1-407C-A0C7-ED254B417A78}" destId="{0C260BC6-D985-433D-97D6-08BDCC2243B6}" srcOrd="1" destOrd="0" presId="urn:microsoft.com/office/officeart/2011/layout/TabList"/>
    <dgm:cxn modelId="{009A4AA9-F429-4A17-8956-BA6C21A8246B}" type="presParOf" srcId="{0B7CAC4C-FAD1-407C-A0C7-ED254B417A78}" destId="{D1FAEED1-4ABB-46D4-B336-FFDE20BC424D}" srcOrd="2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6D65410-6EC3-4D1B-821A-9DE262F66D82}" type="doc">
      <dgm:prSet loTypeId="urn:microsoft.com/office/officeart/2011/layout/Tab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1B51E8D4-3475-4E9E-9CCC-C351EA26CA92}">
      <dgm:prSet phldrT="[文字]" custT="1"/>
      <dgm:spPr/>
      <dgm:t>
        <a:bodyPr/>
        <a:lstStyle/>
        <a:p>
          <a:r>
            <a:rPr lang="zh-TW" altLang="en-US" sz="2000" b="1" dirty="0"/>
            <a:t>計畫專案內容輸入</a:t>
          </a:r>
        </a:p>
      </dgm:t>
    </dgm:pt>
    <dgm:pt modelId="{8F61998A-6B28-4758-AC29-A1A0BB031807}" type="parTrans" cxnId="{3942A858-87E5-4474-A13E-90EAE7E0FCB5}">
      <dgm:prSet/>
      <dgm:spPr/>
      <dgm:t>
        <a:bodyPr/>
        <a:lstStyle/>
        <a:p>
          <a:endParaRPr lang="zh-TW" altLang="en-US"/>
        </a:p>
      </dgm:t>
    </dgm:pt>
    <dgm:pt modelId="{C6D04524-5127-4946-B286-D953B6FA4C38}" type="sibTrans" cxnId="{3942A858-87E5-4474-A13E-90EAE7E0FCB5}">
      <dgm:prSet/>
      <dgm:spPr/>
      <dgm:t>
        <a:bodyPr/>
        <a:lstStyle/>
        <a:p>
          <a:endParaRPr lang="zh-TW" altLang="en-US"/>
        </a:p>
      </dgm:t>
    </dgm:pt>
    <dgm:pt modelId="{B0F4C6D0-F6D5-42AE-B93B-7F303546ACB2}" type="pres">
      <dgm:prSet presAssocID="{56D65410-6EC3-4D1B-821A-9DE262F66D82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</dgm:pt>
    <dgm:pt modelId="{0B7CAC4C-FAD1-407C-A0C7-ED254B417A78}" type="pres">
      <dgm:prSet presAssocID="{1B51E8D4-3475-4E9E-9CCC-C351EA26CA92}" presName="composite" presStyleCnt="0"/>
      <dgm:spPr/>
    </dgm:pt>
    <dgm:pt modelId="{6D0DD05B-FD39-4B21-94A0-740FC4736B32}" type="pres">
      <dgm:prSet presAssocID="{1B51E8D4-3475-4E9E-9CCC-C351EA26CA92}" presName="FirstChild" presStyleLbl="revTx" presStyleIdx="0" presStyleCnt="1">
        <dgm:presLayoutVars>
          <dgm:chMax val="0"/>
          <dgm:chPref val="0"/>
          <dgm:bulletEnabled val="1"/>
        </dgm:presLayoutVars>
      </dgm:prSet>
      <dgm:spPr/>
    </dgm:pt>
    <dgm:pt modelId="{0C260BC6-D985-433D-97D6-08BDCC2243B6}" type="pres">
      <dgm:prSet presAssocID="{1B51E8D4-3475-4E9E-9CCC-C351EA26CA92}" presName="Parent" presStyleLbl="alignNode1" presStyleIdx="0" presStyleCnt="1" custScaleX="153549" custScaleY="147460">
        <dgm:presLayoutVars>
          <dgm:chMax val="3"/>
          <dgm:chPref val="3"/>
          <dgm:bulletEnabled val="1"/>
        </dgm:presLayoutVars>
      </dgm:prSet>
      <dgm:spPr/>
    </dgm:pt>
    <dgm:pt modelId="{D1FAEED1-4ABB-46D4-B336-FFDE20BC424D}" type="pres">
      <dgm:prSet presAssocID="{1B51E8D4-3475-4E9E-9CCC-C351EA26CA92}" presName="Accent" presStyleLbl="parChTrans1D1" presStyleIdx="0" presStyleCnt="1" custLinFactY="67727" custLinFactNeighborY="100000"/>
      <dgm:spPr/>
    </dgm:pt>
  </dgm:ptLst>
  <dgm:cxnLst>
    <dgm:cxn modelId="{2F429C21-9343-4EC7-AFEE-FD4589205F65}" type="presOf" srcId="{1B51E8D4-3475-4E9E-9CCC-C351EA26CA92}" destId="{0C260BC6-D985-433D-97D6-08BDCC2243B6}" srcOrd="0" destOrd="0" presId="urn:microsoft.com/office/officeart/2011/layout/TabList"/>
    <dgm:cxn modelId="{3942A858-87E5-4474-A13E-90EAE7E0FCB5}" srcId="{56D65410-6EC3-4D1B-821A-9DE262F66D82}" destId="{1B51E8D4-3475-4E9E-9CCC-C351EA26CA92}" srcOrd="0" destOrd="0" parTransId="{8F61998A-6B28-4758-AC29-A1A0BB031807}" sibTransId="{C6D04524-5127-4946-B286-D953B6FA4C38}"/>
    <dgm:cxn modelId="{D5671EE1-CF5B-4265-A02F-020E1C17EBF8}" type="presOf" srcId="{56D65410-6EC3-4D1B-821A-9DE262F66D82}" destId="{B0F4C6D0-F6D5-42AE-B93B-7F303546ACB2}" srcOrd="0" destOrd="0" presId="urn:microsoft.com/office/officeart/2011/layout/TabList"/>
    <dgm:cxn modelId="{3D47E39D-824F-4C81-9C8B-A5874B85E017}" type="presParOf" srcId="{B0F4C6D0-F6D5-42AE-B93B-7F303546ACB2}" destId="{0B7CAC4C-FAD1-407C-A0C7-ED254B417A78}" srcOrd="0" destOrd="0" presId="urn:microsoft.com/office/officeart/2011/layout/TabList"/>
    <dgm:cxn modelId="{E23C32F4-FB21-47F8-A92D-FB0EAE5E174A}" type="presParOf" srcId="{0B7CAC4C-FAD1-407C-A0C7-ED254B417A78}" destId="{6D0DD05B-FD39-4B21-94A0-740FC4736B32}" srcOrd="0" destOrd="0" presId="urn:microsoft.com/office/officeart/2011/layout/TabList"/>
    <dgm:cxn modelId="{BF9593A8-DFEA-45F7-87A3-889AD42ABD2F}" type="presParOf" srcId="{0B7CAC4C-FAD1-407C-A0C7-ED254B417A78}" destId="{0C260BC6-D985-433D-97D6-08BDCC2243B6}" srcOrd="1" destOrd="0" presId="urn:microsoft.com/office/officeart/2011/layout/TabList"/>
    <dgm:cxn modelId="{7ADD91E6-C047-4350-9894-7806EA0BE25B}" type="presParOf" srcId="{0B7CAC4C-FAD1-407C-A0C7-ED254B417A78}" destId="{D1FAEED1-4ABB-46D4-B336-FFDE20BC424D}" srcOrd="2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6D65410-6EC3-4D1B-821A-9DE262F66D82}" type="doc">
      <dgm:prSet loTypeId="urn:microsoft.com/office/officeart/2011/layout/Tab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1B51E8D4-3475-4E9E-9CCC-C351EA26CA92}">
      <dgm:prSet phldrT="[文字]" custT="1"/>
      <dgm:spPr/>
      <dgm:t>
        <a:bodyPr/>
        <a:lstStyle/>
        <a:p>
          <a:r>
            <a:rPr lang="zh-TW" altLang="en-US" sz="2000" b="1" dirty="0"/>
            <a:t>相關單位輸入</a:t>
          </a:r>
        </a:p>
      </dgm:t>
    </dgm:pt>
    <dgm:pt modelId="{8F61998A-6B28-4758-AC29-A1A0BB031807}" type="parTrans" cxnId="{3942A858-87E5-4474-A13E-90EAE7E0FCB5}">
      <dgm:prSet/>
      <dgm:spPr/>
      <dgm:t>
        <a:bodyPr/>
        <a:lstStyle/>
        <a:p>
          <a:endParaRPr lang="zh-TW" altLang="en-US"/>
        </a:p>
      </dgm:t>
    </dgm:pt>
    <dgm:pt modelId="{C6D04524-5127-4946-B286-D953B6FA4C38}" type="sibTrans" cxnId="{3942A858-87E5-4474-A13E-90EAE7E0FCB5}">
      <dgm:prSet/>
      <dgm:spPr/>
      <dgm:t>
        <a:bodyPr/>
        <a:lstStyle/>
        <a:p>
          <a:endParaRPr lang="zh-TW" altLang="en-US"/>
        </a:p>
      </dgm:t>
    </dgm:pt>
    <dgm:pt modelId="{B0F4C6D0-F6D5-42AE-B93B-7F303546ACB2}" type="pres">
      <dgm:prSet presAssocID="{56D65410-6EC3-4D1B-821A-9DE262F66D82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</dgm:pt>
    <dgm:pt modelId="{0B7CAC4C-FAD1-407C-A0C7-ED254B417A78}" type="pres">
      <dgm:prSet presAssocID="{1B51E8D4-3475-4E9E-9CCC-C351EA26CA92}" presName="composite" presStyleCnt="0"/>
      <dgm:spPr/>
    </dgm:pt>
    <dgm:pt modelId="{6D0DD05B-FD39-4B21-94A0-740FC4736B32}" type="pres">
      <dgm:prSet presAssocID="{1B51E8D4-3475-4E9E-9CCC-C351EA26CA92}" presName="FirstChild" presStyleLbl="revTx" presStyleIdx="0" presStyleCnt="1">
        <dgm:presLayoutVars>
          <dgm:chMax val="0"/>
          <dgm:chPref val="0"/>
          <dgm:bulletEnabled val="1"/>
        </dgm:presLayoutVars>
      </dgm:prSet>
      <dgm:spPr/>
    </dgm:pt>
    <dgm:pt modelId="{0C260BC6-D985-433D-97D6-08BDCC2243B6}" type="pres">
      <dgm:prSet presAssocID="{1B51E8D4-3475-4E9E-9CCC-C351EA26CA92}" presName="Parent" presStyleLbl="alignNode1" presStyleIdx="0" presStyleCnt="1" custScaleX="153549" custScaleY="147460">
        <dgm:presLayoutVars>
          <dgm:chMax val="3"/>
          <dgm:chPref val="3"/>
          <dgm:bulletEnabled val="1"/>
        </dgm:presLayoutVars>
      </dgm:prSet>
      <dgm:spPr/>
    </dgm:pt>
    <dgm:pt modelId="{D1FAEED1-4ABB-46D4-B336-FFDE20BC424D}" type="pres">
      <dgm:prSet presAssocID="{1B51E8D4-3475-4E9E-9CCC-C351EA26CA92}" presName="Accent" presStyleLbl="parChTrans1D1" presStyleIdx="0" presStyleCnt="1" custLinFactY="67727" custLinFactNeighborY="100000"/>
      <dgm:spPr/>
    </dgm:pt>
  </dgm:ptLst>
  <dgm:cxnLst>
    <dgm:cxn modelId="{3942A858-87E5-4474-A13E-90EAE7E0FCB5}" srcId="{56D65410-6EC3-4D1B-821A-9DE262F66D82}" destId="{1B51E8D4-3475-4E9E-9CCC-C351EA26CA92}" srcOrd="0" destOrd="0" parTransId="{8F61998A-6B28-4758-AC29-A1A0BB031807}" sibTransId="{C6D04524-5127-4946-B286-D953B6FA4C38}"/>
    <dgm:cxn modelId="{54EAA497-7C53-48A3-BB91-75762ADAA806}" type="presOf" srcId="{56D65410-6EC3-4D1B-821A-9DE262F66D82}" destId="{B0F4C6D0-F6D5-42AE-B93B-7F303546ACB2}" srcOrd="0" destOrd="0" presId="urn:microsoft.com/office/officeart/2011/layout/TabList"/>
    <dgm:cxn modelId="{A59891C5-ACBD-44E4-AF63-84D204058857}" type="presOf" srcId="{1B51E8D4-3475-4E9E-9CCC-C351EA26CA92}" destId="{0C260BC6-D985-433D-97D6-08BDCC2243B6}" srcOrd="0" destOrd="0" presId="urn:microsoft.com/office/officeart/2011/layout/TabList"/>
    <dgm:cxn modelId="{F4BFB822-57CD-4E43-8BD6-8B03A2AA66C8}" type="presParOf" srcId="{B0F4C6D0-F6D5-42AE-B93B-7F303546ACB2}" destId="{0B7CAC4C-FAD1-407C-A0C7-ED254B417A78}" srcOrd="0" destOrd="0" presId="urn:microsoft.com/office/officeart/2011/layout/TabList"/>
    <dgm:cxn modelId="{C2AF4958-4788-4204-91B5-59A2CA128F02}" type="presParOf" srcId="{0B7CAC4C-FAD1-407C-A0C7-ED254B417A78}" destId="{6D0DD05B-FD39-4B21-94A0-740FC4736B32}" srcOrd="0" destOrd="0" presId="urn:microsoft.com/office/officeart/2011/layout/TabList"/>
    <dgm:cxn modelId="{FA0FBAE1-D84D-464F-AE62-C5907199F52A}" type="presParOf" srcId="{0B7CAC4C-FAD1-407C-A0C7-ED254B417A78}" destId="{0C260BC6-D985-433D-97D6-08BDCC2243B6}" srcOrd="1" destOrd="0" presId="urn:microsoft.com/office/officeart/2011/layout/TabList"/>
    <dgm:cxn modelId="{34D4C864-39AF-4BB2-8374-8FCB633DF995}" type="presParOf" srcId="{0B7CAC4C-FAD1-407C-A0C7-ED254B417A78}" destId="{D1FAEED1-4ABB-46D4-B336-FFDE20BC424D}" srcOrd="2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6D65410-6EC3-4D1B-821A-9DE262F66D82}" type="doc">
      <dgm:prSet loTypeId="urn:microsoft.com/office/officeart/2011/layout/Tab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1B51E8D4-3475-4E9E-9CCC-C351EA26CA92}">
      <dgm:prSet phldrT="[文字]" custT="1"/>
      <dgm:spPr/>
      <dgm:t>
        <a:bodyPr/>
        <a:lstStyle/>
        <a:p>
          <a:r>
            <a:rPr lang="zh-TW" altLang="en-US" sz="2000" b="1" dirty="0"/>
            <a:t>聯絡人輸入</a:t>
          </a:r>
        </a:p>
      </dgm:t>
    </dgm:pt>
    <dgm:pt modelId="{8F61998A-6B28-4758-AC29-A1A0BB031807}" type="parTrans" cxnId="{3942A858-87E5-4474-A13E-90EAE7E0FCB5}">
      <dgm:prSet/>
      <dgm:spPr/>
      <dgm:t>
        <a:bodyPr/>
        <a:lstStyle/>
        <a:p>
          <a:endParaRPr lang="zh-TW" altLang="en-US"/>
        </a:p>
      </dgm:t>
    </dgm:pt>
    <dgm:pt modelId="{C6D04524-5127-4946-B286-D953B6FA4C38}" type="sibTrans" cxnId="{3942A858-87E5-4474-A13E-90EAE7E0FCB5}">
      <dgm:prSet/>
      <dgm:spPr/>
      <dgm:t>
        <a:bodyPr/>
        <a:lstStyle/>
        <a:p>
          <a:endParaRPr lang="zh-TW" altLang="en-US"/>
        </a:p>
      </dgm:t>
    </dgm:pt>
    <dgm:pt modelId="{B0F4C6D0-F6D5-42AE-B93B-7F303546ACB2}" type="pres">
      <dgm:prSet presAssocID="{56D65410-6EC3-4D1B-821A-9DE262F66D82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</dgm:pt>
    <dgm:pt modelId="{0B7CAC4C-FAD1-407C-A0C7-ED254B417A78}" type="pres">
      <dgm:prSet presAssocID="{1B51E8D4-3475-4E9E-9CCC-C351EA26CA92}" presName="composite" presStyleCnt="0"/>
      <dgm:spPr/>
    </dgm:pt>
    <dgm:pt modelId="{6D0DD05B-FD39-4B21-94A0-740FC4736B32}" type="pres">
      <dgm:prSet presAssocID="{1B51E8D4-3475-4E9E-9CCC-C351EA26CA92}" presName="FirstChild" presStyleLbl="revTx" presStyleIdx="0" presStyleCnt="1">
        <dgm:presLayoutVars>
          <dgm:chMax val="0"/>
          <dgm:chPref val="0"/>
          <dgm:bulletEnabled val="1"/>
        </dgm:presLayoutVars>
      </dgm:prSet>
      <dgm:spPr/>
    </dgm:pt>
    <dgm:pt modelId="{0C260BC6-D985-433D-97D6-08BDCC2243B6}" type="pres">
      <dgm:prSet presAssocID="{1B51E8D4-3475-4E9E-9CCC-C351EA26CA92}" presName="Parent" presStyleLbl="alignNode1" presStyleIdx="0" presStyleCnt="1" custScaleX="153549" custScaleY="147460">
        <dgm:presLayoutVars>
          <dgm:chMax val="3"/>
          <dgm:chPref val="3"/>
          <dgm:bulletEnabled val="1"/>
        </dgm:presLayoutVars>
      </dgm:prSet>
      <dgm:spPr/>
    </dgm:pt>
    <dgm:pt modelId="{D1FAEED1-4ABB-46D4-B336-FFDE20BC424D}" type="pres">
      <dgm:prSet presAssocID="{1B51E8D4-3475-4E9E-9CCC-C351EA26CA92}" presName="Accent" presStyleLbl="parChTrans1D1" presStyleIdx="0" presStyleCnt="1" custLinFactY="67727" custLinFactNeighborY="100000"/>
      <dgm:spPr/>
    </dgm:pt>
  </dgm:ptLst>
  <dgm:cxnLst>
    <dgm:cxn modelId="{3942A858-87E5-4474-A13E-90EAE7E0FCB5}" srcId="{56D65410-6EC3-4D1B-821A-9DE262F66D82}" destId="{1B51E8D4-3475-4E9E-9CCC-C351EA26CA92}" srcOrd="0" destOrd="0" parTransId="{8F61998A-6B28-4758-AC29-A1A0BB031807}" sibTransId="{C6D04524-5127-4946-B286-D953B6FA4C38}"/>
    <dgm:cxn modelId="{E945627E-45E3-42E1-8A08-40583680B827}" type="presOf" srcId="{56D65410-6EC3-4D1B-821A-9DE262F66D82}" destId="{B0F4C6D0-F6D5-42AE-B93B-7F303546ACB2}" srcOrd="0" destOrd="0" presId="urn:microsoft.com/office/officeart/2011/layout/TabList"/>
    <dgm:cxn modelId="{5CF9ED93-1169-48F7-863E-D7A779A10610}" type="presOf" srcId="{1B51E8D4-3475-4E9E-9CCC-C351EA26CA92}" destId="{0C260BC6-D985-433D-97D6-08BDCC2243B6}" srcOrd="0" destOrd="0" presId="urn:microsoft.com/office/officeart/2011/layout/TabList"/>
    <dgm:cxn modelId="{A4E7F74F-1C1F-4060-97F0-65D3F846355B}" type="presParOf" srcId="{B0F4C6D0-F6D5-42AE-B93B-7F303546ACB2}" destId="{0B7CAC4C-FAD1-407C-A0C7-ED254B417A78}" srcOrd="0" destOrd="0" presId="urn:microsoft.com/office/officeart/2011/layout/TabList"/>
    <dgm:cxn modelId="{0823C891-C7DA-4BBE-8A4A-78765F9055F0}" type="presParOf" srcId="{0B7CAC4C-FAD1-407C-A0C7-ED254B417A78}" destId="{6D0DD05B-FD39-4B21-94A0-740FC4736B32}" srcOrd="0" destOrd="0" presId="urn:microsoft.com/office/officeart/2011/layout/TabList"/>
    <dgm:cxn modelId="{0D2D0ED0-CCE9-4E40-A47E-3A2BDEC15D3C}" type="presParOf" srcId="{0B7CAC4C-FAD1-407C-A0C7-ED254B417A78}" destId="{0C260BC6-D985-433D-97D6-08BDCC2243B6}" srcOrd="1" destOrd="0" presId="urn:microsoft.com/office/officeart/2011/layout/TabList"/>
    <dgm:cxn modelId="{9C203CFC-3DF7-47E3-BC5A-2226832CD7C0}" type="presParOf" srcId="{0B7CAC4C-FAD1-407C-A0C7-ED254B417A78}" destId="{D1FAEED1-4ABB-46D4-B336-FFDE20BC424D}" srcOrd="2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56D65410-6EC3-4D1B-821A-9DE262F66D82}" type="doc">
      <dgm:prSet loTypeId="urn:microsoft.com/office/officeart/2011/layout/Tab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1B51E8D4-3475-4E9E-9CCC-C351EA26CA92}">
      <dgm:prSet phldrT="[文字]" custT="1"/>
      <dgm:spPr/>
      <dgm:t>
        <a:bodyPr/>
        <a:lstStyle/>
        <a:p>
          <a:r>
            <a:rPr lang="zh-TW" altLang="en-US" sz="2000" b="1" dirty="0"/>
            <a:t>場地明細輸入</a:t>
          </a:r>
        </a:p>
      </dgm:t>
    </dgm:pt>
    <dgm:pt modelId="{8F61998A-6B28-4758-AC29-A1A0BB031807}" type="parTrans" cxnId="{3942A858-87E5-4474-A13E-90EAE7E0FCB5}">
      <dgm:prSet/>
      <dgm:spPr/>
      <dgm:t>
        <a:bodyPr/>
        <a:lstStyle/>
        <a:p>
          <a:endParaRPr lang="zh-TW" altLang="en-US"/>
        </a:p>
      </dgm:t>
    </dgm:pt>
    <dgm:pt modelId="{C6D04524-5127-4946-B286-D953B6FA4C38}" type="sibTrans" cxnId="{3942A858-87E5-4474-A13E-90EAE7E0FCB5}">
      <dgm:prSet/>
      <dgm:spPr/>
      <dgm:t>
        <a:bodyPr/>
        <a:lstStyle/>
        <a:p>
          <a:endParaRPr lang="zh-TW" altLang="en-US"/>
        </a:p>
      </dgm:t>
    </dgm:pt>
    <dgm:pt modelId="{B0F4C6D0-F6D5-42AE-B93B-7F303546ACB2}" type="pres">
      <dgm:prSet presAssocID="{56D65410-6EC3-4D1B-821A-9DE262F66D82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</dgm:pt>
    <dgm:pt modelId="{0B7CAC4C-FAD1-407C-A0C7-ED254B417A78}" type="pres">
      <dgm:prSet presAssocID="{1B51E8D4-3475-4E9E-9CCC-C351EA26CA92}" presName="composite" presStyleCnt="0"/>
      <dgm:spPr/>
    </dgm:pt>
    <dgm:pt modelId="{6D0DD05B-FD39-4B21-94A0-740FC4736B32}" type="pres">
      <dgm:prSet presAssocID="{1B51E8D4-3475-4E9E-9CCC-C351EA26CA92}" presName="FirstChild" presStyleLbl="revTx" presStyleIdx="0" presStyleCnt="1">
        <dgm:presLayoutVars>
          <dgm:chMax val="0"/>
          <dgm:chPref val="0"/>
          <dgm:bulletEnabled val="1"/>
        </dgm:presLayoutVars>
      </dgm:prSet>
      <dgm:spPr/>
    </dgm:pt>
    <dgm:pt modelId="{0C260BC6-D985-433D-97D6-08BDCC2243B6}" type="pres">
      <dgm:prSet presAssocID="{1B51E8D4-3475-4E9E-9CCC-C351EA26CA92}" presName="Parent" presStyleLbl="alignNode1" presStyleIdx="0" presStyleCnt="1" custScaleX="153549" custScaleY="147460">
        <dgm:presLayoutVars>
          <dgm:chMax val="3"/>
          <dgm:chPref val="3"/>
          <dgm:bulletEnabled val="1"/>
        </dgm:presLayoutVars>
      </dgm:prSet>
      <dgm:spPr/>
    </dgm:pt>
    <dgm:pt modelId="{D1FAEED1-4ABB-46D4-B336-FFDE20BC424D}" type="pres">
      <dgm:prSet presAssocID="{1B51E8D4-3475-4E9E-9CCC-C351EA26CA92}" presName="Accent" presStyleLbl="parChTrans1D1" presStyleIdx="0" presStyleCnt="1" custLinFactY="67727" custLinFactNeighborY="100000"/>
      <dgm:spPr/>
    </dgm:pt>
  </dgm:ptLst>
  <dgm:cxnLst>
    <dgm:cxn modelId="{66F30525-2B49-4F90-8E42-B5F76CC25893}" type="presOf" srcId="{56D65410-6EC3-4D1B-821A-9DE262F66D82}" destId="{B0F4C6D0-F6D5-42AE-B93B-7F303546ACB2}" srcOrd="0" destOrd="0" presId="urn:microsoft.com/office/officeart/2011/layout/TabList"/>
    <dgm:cxn modelId="{1A640365-A55D-4EA3-95D3-2CBF45A90EA2}" type="presOf" srcId="{1B51E8D4-3475-4E9E-9CCC-C351EA26CA92}" destId="{0C260BC6-D985-433D-97D6-08BDCC2243B6}" srcOrd="0" destOrd="0" presId="urn:microsoft.com/office/officeart/2011/layout/TabList"/>
    <dgm:cxn modelId="{3942A858-87E5-4474-A13E-90EAE7E0FCB5}" srcId="{56D65410-6EC3-4D1B-821A-9DE262F66D82}" destId="{1B51E8D4-3475-4E9E-9CCC-C351EA26CA92}" srcOrd="0" destOrd="0" parTransId="{8F61998A-6B28-4758-AC29-A1A0BB031807}" sibTransId="{C6D04524-5127-4946-B286-D953B6FA4C38}"/>
    <dgm:cxn modelId="{3E3A1B3B-9B8D-498A-83E3-CB958720D76D}" type="presParOf" srcId="{B0F4C6D0-F6D5-42AE-B93B-7F303546ACB2}" destId="{0B7CAC4C-FAD1-407C-A0C7-ED254B417A78}" srcOrd="0" destOrd="0" presId="urn:microsoft.com/office/officeart/2011/layout/TabList"/>
    <dgm:cxn modelId="{3C852598-4F8E-4059-AC12-0A50CF758EFA}" type="presParOf" srcId="{0B7CAC4C-FAD1-407C-A0C7-ED254B417A78}" destId="{6D0DD05B-FD39-4B21-94A0-740FC4736B32}" srcOrd="0" destOrd="0" presId="urn:microsoft.com/office/officeart/2011/layout/TabList"/>
    <dgm:cxn modelId="{55A372F9-D7C7-430B-966D-EA0572AB23DC}" type="presParOf" srcId="{0B7CAC4C-FAD1-407C-A0C7-ED254B417A78}" destId="{0C260BC6-D985-433D-97D6-08BDCC2243B6}" srcOrd="1" destOrd="0" presId="urn:microsoft.com/office/officeart/2011/layout/TabList"/>
    <dgm:cxn modelId="{094061A5-A709-46E4-8B18-F86C7801F441}" type="presParOf" srcId="{0B7CAC4C-FAD1-407C-A0C7-ED254B417A78}" destId="{D1FAEED1-4ABB-46D4-B336-FFDE20BC424D}" srcOrd="2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56D65410-6EC3-4D1B-821A-9DE262F66D82}" type="doc">
      <dgm:prSet loTypeId="urn:microsoft.com/office/officeart/2011/layout/Tab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1B51E8D4-3475-4E9E-9CCC-C351EA26CA92}">
      <dgm:prSet phldrT="[文字]" custT="1"/>
      <dgm:spPr/>
      <dgm:t>
        <a:bodyPr/>
        <a:lstStyle/>
        <a:p>
          <a:r>
            <a:rPr lang="zh-TW" altLang="en-US" sz="2000" b="1" dirty="0"/>
            <a:t>場地明細輸入</a:t>
          </a:r>
        </a:p>
      </dgm:t>
    </dgm:pt>
    <dgm:pt modelId="{8F61998A-6B28-4758-AC29-A1A0BB031807}" type="parTrans" cxnId="{3942A858-87E5-4474-A13E-90EAE7E0FCB5}">
      <dgm:prSet/>
      <dgm:spPr/>
      <dgm:t>
        <a:bodyPr/>
        <a:lstStyle/>
        <a:p>
          <a:endParaRPr lang="zh-TW" altLang="en-US"/>
        </a:p>
      </dgm:t>
    </dgm:pt>
    <dgm:pt modelId="{C6D04524-5127-4946-B286-D953B6FA4C38}" type="sibTrans" cxnId="{3942A858-87E5-4474-A13E-90EAE7E0FCB5}">
      <dgm:prSet/>
      <dgm:spPr/>
      <dgm:t>
        <a:bodyPr/>
        <a:lstStyle/>
        <a:p>
          <a:endParaRPr lang="zh-TW" altLang="en-US"/>
        </a:p>
      </dgm:t>
    </dgm:pt>
    <dgm:pt modelId="{B0F4C6D0-F6D5-42AE-B93B-7F303546ACB2}" type="pres">
      <dgm:prSet presAssocID="{56D65410-6EC3-4D1B-821A-9DE262F66D82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</dgm:pt>
    <dgm:pt modelId="{0B7CAC4C-FAD1-407C-A0C7-ED254B417A78}" type="pres">
      <dgm:prSet presAssocID="{1B51E8D4-3475-4E9E-9CCC-C351EA26CA92}" presName="composite" presStyleCnt="0"/>
      <dgm:spPr/>
    </dgm:pt>
    <dgm:pt modelId="{6D0DD05B-FD39-4B21-94A0-740FC4736B32}" type="pres">
      <dgm:prSet presAssocID="{1B51E8D4-3475-4E9E-9CCC-C351EA26CA92}" presName="FirstChild" presStyleLbl="revTx" presStyleIdx="0" presStyleCnt="1">
        <dgm:presLayoutVars>
          <dgm:chMax val="0"/>
          <dgm:chPref val="0"/>
          <dgm:bulletEnabled val="1"/>
        </dgm:presLayoutVars>
      </dgm:prSet>
      <dgm:spPr/>
    </dgm:pt>
    <dgm:pt modelId="{0C260BC6-D985-433D-97D6-08BDCC2243B6}" type="pres">
      <dgm:prSet presAssocID="{1B51E8D4-3475-4E9E-9CCC-C351EA26CA92}" presName="Parent" presStyleLbl="alignNode1" presStyleIdx="0" presStyleCnt="1" custScaleX="153549" custScaleY="147460">
        <dgm:presLayoutVars>
          <dgm:chMax val="3"/>
          <dgm:chPref val="3"/>
          <dgm:bulletEnabled val="1"/>
        </dgm:presLayoutVars>
      </dgm:prSet>
      <dgm:spPr/>
    </dgm:pt>
    <dgm:pt modelId="{D1FAEED1-4ABB-46D4-B336-FFDE20BC424D}" type="pres">
      <dgm:prSet presAssocID="{1B51E8D4-3475-4E9E-9CCC-C351EA26CA92}" presName="Accent" presStyleLbl="parChTrans1D1" presStyleIdx="0" presStyleCnt="1" custLinFactY="67727" custLinFactNeighborY="100000"/>
      <dgm:spPr/>
    </dgm:pt>
  </dgm:ptLst>
  <dgm:cxnLst>
    <dgm:cxn modelId="{C5439821-8FA1-4C10-990C-10697A576D40}" type="presOf" srcId="{56D65410-6EC3-4D1B-821A-9DE262F66D82}" destId="{B0F4C6D0-F6D5-42AE-B93B-7F303546ACB2}" srcOrd="0" destOrd="0" presId="urn:microsoft.com/office/officeart/2011/layout/TabList"/>
    <dgm:cxn modelId="{5E2E8550-1685-4317-B98B-A7A30189C750}" type="presOf" srcId="{1B51E8D4-3475-4E9E-9CCC-C351EA26CA92}" destId="{0C260BC6-D985-433D-97D6-08BDCC2243B6}" srcOrd="0" destOrd="0" presId="urn:microsoft.com/office/officeart/2011/layout/TabList"/>
    <dgm:cxn modelId="{3942A858-87E5-4474-A13E-90EAE7E0FCB5}" srcId="{56D65410-6EC3-4D1B-821A-9DE262F66D82}" destId="{1B51E8D4-3475-4E9E-9CCC-C351EA26CA92}" srcOrd="0" destOrd="0" parTransId="{8F61998A-6B28-4758-AC29-A1A0BB031807}" sibTransId="{C6D04524-5127-4946-B286-D953B6FA4C38}"/>
    <dgm:cxn modelId="{771DF8FC-47B4-4AE4-98A6-9D0C49833BD1}" type="presParOf" srcId="{B0F4C6D0-F6D5-42AE-B93B-7F303546ACB2}" destId="{0B7CAC4C-FAD1-407C-A0C7-ED254B417A78}" srcOrd="0" destOrd="0" presId="urn:microsoft.com/office/officeart/2011/layout/TabList"/>
    <dgm:cxn modelId="{D04EF853-EBE2-473E-9AC7-AF2358F0BB57}" type="presParOf" srcId="{0B7CAC4C-FAD1-407C-A0C7-ED254B417A78}" destId="{6D0DD05B-FD39-4B21-94A0-740FC4736B32}" srcOrd="0" destOrd="0" presId="urn:microsoft.com/office/officeart/2011/layout/TabList"/>
    <dgm:cxn modelId="{13FBE9AF-9EBC-4DA2-A4A7-B484C645C949}" type="presParOf" srcId="{0B7CAC4C-FAD1-407C-A0C7-ED254B417A78}" destId="{0C260BC6-D985-433D-97D6-08BDCC2243B6}" srcOrd="1" destOrd="0" presId="urn:microsoft.com/office/officeart/2011/layout/TabList"/>
    <dgm:cxn modelId="{4487C1F6-54FA-4B7E-92D4-3F3263174133}" type="presParOf" srcId="{0B7CAC4C-FAD1-407C-A0C7-ED254B417A78}" destId="{D1FAEED1-4ABB-46D4-B336-FFDE20BC424D}" srcOrd="2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56D65410-6EC3-4D1B-821A-9DE262F66D82}" type="doc">
      <dgm:prSet loTypeId="urn:microsoft.com/office/officeart/2011/layout/Tab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1B51E8D4-3475-4E9E-9CCC-C351EA26CA92}">
      <dgm:prSet phldrT="[文字]" custT="1"/>
      <dgm:spPr/>
      <dgm:t>
        <a:bodyPr/>
        <a:lstStyle/>
        <a:p>
          <a:r>
            <a:rPr lang="zh-TW" altLang="en-US" sz="2000" b="1" dirty="0"/>
            <a:t>場地明細輸入</a:t>
          </a:r>
        </a:p>
      </dgm:t>
    </dgm:pt>
    <dgm:pt modelId="{8F61998A-6B28-4758-AC29-A1A0BB031807}" type="parTrans" cxnId="{3942A858-87E5-4474-A13E-90EAE7E0FCB5}">
      <dgm:prSet/>
      <dgm:spPr/>
      <dgm:t>
        <a:bodyPr/>
        <a:lstStyle/>
        <a:p>
          <a:endParaRPr lang="zh-TW" altLang="en-US"/>
        </a:p>
      </dgm:t>
    </dgm:pt>
    <dgm:pt modelId="{C6D04524-5127-4946-B286-D953B6FA4C38}" type="sibTrans" cxnId="{3942A858-87E5-4474-A13E-90EAE7E0FCB5}">
      <dgm:prSet/>
      <dgm:spPr/>
      <dgm:t>
        <a:bodyPr/>
        <a:lstStyle/>
        <a:p>
          <a:endParaRPr lang="zh-TW" altLang="en-US"/>
        </a:p>
      </dgm:t>
    </dgm:pt>
    <dgm:pt modelId="{B0F4C6D0-F6D5-42AE-B93B-7F303546ACB2}" type="pres">
      <dgm:prSet presAssocID="{56D65410-6EC3-4D1B-821A-9DE262F66D82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</dgm:pt>
    <dgm:pt modelId="{0B7CAC4C-FAD1-407C-A0C7-ED254B417A78}" type="pres">
      <dgm:prSet presAssocID="{1B51E8D4-3475-4E9E-9CCC-C351EA26CA92}" presName="composite" presStyleCnt="0"/>
      <dgm:spPr/>
    </dgm:pt>
    <dgm:pt modelId="{6D0DD05B-FD39-4B21-94A0-740FC4736B32}" type="pres">
      <dgm:prSet presAssocID="{1B51E8D4-3475-4E9E-9CCC-C351EA26CA92}" presName="FirstChild" presStyleLbl="revTx" presStyleIdx="0" presStyleCnt="1">
        <dgm:presLayoutVars>
          <dgm:chMax val="0"/>
          <dgm:chPref val="0"/>
          <dgm:bulletEnabled val="1"/>
        </dgm:presLayoutVars>
      </dgm:prSet>
      <dgm:spPr/>
    </dgm:pt>
    <dgm:pt modelId="{0C260BC6-D985-433D-97D6-08BDCC2243B6}" type="pres">
      <dgm:prSet presAssocID="{1B51E8D4-3475-4E9E-9CCC-C351EA26CA92}" presName="Parent" presStyleLbl="alignNode1" presStyleIdx="0" presStyleCnt="1" custScaleX="153549" custScaleY="147460">
        <dgm:presLayoutVars>
          <dgm:chMax val="3"/>
          <dgm:chPref val="3"/>
          <dgm:bulletEnabled val="1"/>
        </dgm:presLayoutVars>
      </dgm:prSet>
      <dgm:spPr/>
    </dgm:pt>
    <dgm:pt modelId="{D1FAEED1-4ABB-46D4-B336-FFDE20BC424D}" type="pres">
      <dgm:prSet presAssocID="{1B51E8D4-3475-4E9E-9CCC-C351EA26CA92}" presName="Accent" presStyleLbl="parChTrans1D1" presStyleIdx="0" presStyleCnt="1" custLinFactY="67727" custLinFactNeighborY="100000"/>
      <dgm:spPr/>
    </dgm:pt>
  </dgm:ptLst>
  <dgm:cxnLst>
    <dgm:cxn modelId="{3FF36828-5335-453C-947D-447592AC7F16}" type="presOf" srcId="{56D65410-6EC3-4D1B-821A-9DE262F66D82}" destId="{B0F4C6D0-F6D5-42AE-B93B-7F303546ACB2}" srcOrd="0" destOrd="0" presId="urn:microsoft.com/office/officeart/2011/layout/TabList"/>
    <dgm:cxn modelId="{3942A858-87E5-4474-A13E-90EAE7E0FCB5}" srcId="{56D65410-6EC3-4D1B-821A-9DE262F66D82}" destId="{1B51E8D4-3475-4E9E-9CCC-C351EA26CA92}" srcOrd="0" destOrd="0" parTransId="{8F61998A-6B28-4758-AC29-A1A0BB031807}" sibTransId="{C6D04524-5127-4946-B286-D953B6FA4C38}"/>
    <dgm:cxn modelId="{C48BF2D9-5089-445C-B352-98DAA9131FAD}" type="presOf" srcId="{1B51E8D4-3475-4E9E-9CCC-C351EA26CA92}" destId="{0C260BC6-D985-433D-97D6-08BDCC2243B6}" srcOrd="0" destOrd="0" presId="urn:microsoft.com/office/officeart/2011/layout/TabList"/>
    <dgm:cxn modelId="{D9322FB2-0148-4A82-88A7-913070374039}" type="presParOf" srcId="{B0F4C6D0-F6D5-42AE-B93B-7F303546ACB2}" destId="{0B7CAC4C-FAD1-407C-A0C7-ED254B417A78}" srcOrd="0" destOrd="0" presId="urn:microsoft.com/office/officeart/2011/layout/TabList"/>
    <dgm:cxn modelId="{B28004E3-6F31-420E-B3BC-984EEB71A5BE}" type="presParOf" srcId="{0B7CAC4C-FAD1-407C-A0C7-ED254B417A78}" destId="{6D0DD05B-FD39-4B21-94A0-740FC4736B32}" srcOrd="0" destOrd="0" presId="urn:microsoft.com/office/officeart/2011/layout/TabList"/>
    <dgm:cxn modelId="{AAC1ACBE-4358-473D-8B21-2FC1B8218982}" type="presParOf" srcId="{0B7CAC4C-FAD1-407C-A0C7-ED254B417A78}" destId="{0C260BC6-D985-433D-97D6-08BDCC2243B6}" srcOrd="1" destOrd="0" presId="urn:microsoft.com/office/officeart/2011/layout/TabList"/>
    <dgm:cxn modelId="{009A4AA9-F429-4A17-8956-BA6C21A8246B}" type="presParOf" srcId="{0B7CAC4C-FAD1-407C-A0C7-ED254B417A78}" destId="{D1FAEED1-4ABB-46D4-B336-FFDE20BC424D}" srcOrd="2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56D65410-6EC3-4D1B-821A-9DE262F66D82}" type="doc">
      <dgm:prSet loTypeId="urn:microsoft.com/office/officeart/2011/layout/Tab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1B51E8D4-3475-4E9E-9CCC-C351EA26CA92}">
      <dgm:prSet phldrT="[文字]" custT="1"/>
      <dgm:spPr/>
      <dgm:t>
        <a:bodyPr/>
        <a:lstStyle/>
        <a:p>
          <a:r>
            <a:rPr lang="zh-TW" altLang="en-US" sz="2000" b="1" dirty="0"/>
            <a:t>經費概算輸入</a:t>
          </a:r>
        </a:p>
      </dgm:t>
    </dgm:pt>
    <dgm:pt modelId="{8F61998A-6B28-4758-AC29-A1A0BB031807}" type="parTrans" cxnId="{3942A858-87E5-4474-A13E-90EAE7E0FCB5}">
      <dgm:prSet/>
      <dgm:spPr/>
      <dgm:t>
        <a:bodyPr/>
        <a:lstStyle/>
        <a:p>
          <a:endParaRPr lang="zh-TW" altLang="en-US"/>
        </a:p>
      </dgm:t>
    </dgm:pt>
    <dgm:pt modelId="{C6D04524-5127-4946-B286-D953B6FA4C38}" type="sibTrans" cxnId="{3942A858-87E5-4474-A13E-90EAE7E0FCB5}">
      <dgm:prSet/>
      <dgm:spPr/>
      <dgm:t>
        <a:bodyPr/>
        <a:lstStyle/>
        <a:p>
          <a:endParaRPr lang="zh-TW" altLang="en-US"/>
        </a:p>
      </dgm:t>
    </dgm:pt>
    <dgm:pt modelId="{B0F4C6D0-F6D5-42AE-B93B-7F303546ACB2}" type="pres">
      <dgm:prSet presAssocID="{56D65410-6EC3-4D1B-821A-9DE262F66D82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</dgm:pt>
    <dgm:pt modelId="{0B7CAC4C-FAD1-407C-A0C7-ED254B417A78}" type="pres">
      <dgm:prSet presAssocID="{1B51E8D4-3475-4E9E-9CCC-C351EA26CA92}" presName="composite" presStyleCnt="0"/>
      <dgm:spPr/>
    </dgm:pt>
    <dgm:pt modelId="{6D0DD05B-FD39-4B21-94A0-740FC4736B32}" type="pres">
      <dgm:prSet presAssocID="{1B51E8D4-3475-4E9E-9CCC-C351EA26CA92}" presName="FirstChild" presStyleLbl="revTx" presStyleIdx="0" presStyleCnt="1">
        <dgm:presLayoutVars>
          <dgm:chMax val="0"/>
          <dgm:chPref val="0"/>
          <dgm:bulletEnabled val="1"/>
        </dgm:presLayoutVars>
      </dgm:prSet>
      <dgm:spPr/>
    </dgm:pt>
    <dgm:pt modelId="{0C260BC6-D985-433D-97D6-08BDCC2243B6}" type="pres">
      <dgm:prSet presAssocID="{1B51E8D4-3475-4E9E-9CCC-C351EA26CA92}" presName="Parent" presStyleLbl="alignNode1" presStyleIdx="0" presStyleCnt="1" custScaleX="153549" custScaleY="147460">
        <dgm:presLayoutVars>
          <dgm:chMax val="3"/>
          <dgm:chPref val="3"/>
          <dgm:bulletEnabled val="1"/>
        </dgm:presLayoutVars>
      </dgm:prSet>
      <dgm:spPr/>
    </dgm:pt>
    <dgm:pt modelId="{D1FAEED1-4ABB-46D4-B336-FFDE20BC424D}" type="pres">
      <dgm:prSet presAssocID="{1B51E8D4-3475-4E9E-9CCC-C351EA26CA92}" presName="Accent" presStyleLbl="parChTrans1D1" presStyleIdx="0" presStyleCnt="1" custLinFactY="67727" custLinFactNeighborY="100000"/>
      <dgm:spPr/>
    </dgm:pt>
  </dgm:ptLst>
  <dgm:cxnLst>
    <dgm:cxn modelId="{2E53D02F-2C21-41EA-B6FE-7ECAF9C7DB7E}" type="presOf" srcId="{56D65410-6EC3-4D1B-821A-9DE262F66D82}" destId="{B0F4C6D0-F6D5-42AE-B93B-7F303546ACB2}" srcOrd="0" destOrd="0" presId="urn:microsoft.com/office/officeart/2011/layout/TabList"/>
    <dgm:cxn modelId="{3942A858-87E5-4474-A13E-90EAE7E0FCB5}" srcId="{56D65410-6EC3-4D1B-821A-9DE262F66D82}" destId="{1B51E8D4-3475-4E9E-9CCC-C351EA26CA92}" srcOrd="0" destOrd="0" parTransId="{8F61998A-6B28-4758-AC29-A1A0BB031807}" sibTransId="{C6D04524-5127-4946-B286-D953B6FA4C38}"/>
    <dgm:cxn modelId="{717D1FE0-74CD-46FC-A99D-F2A341E12DAB}" type="presOf" srcId="{1B51E8D4-3475-4E9E-9CCC-C351EA26CA92}" destId="{0C260BC6-D985-433D-97D6-08BDCC2243B6}" srcOrd="0" destOrd="0" presId="urn:microsoft.com/office/officeart/2011/layout/TabList"/>
    <dgm:cxn modelId="{66279874-49F2-4A17-BAEE-7A76CD4A91B7}" type="presParOf" srcId="{B0F4C6D0-F6D5-42AE-B93B-7F303546ACB2}" destId="{0B7CAC4C-FAD1-407C-A0C7-ED254B417A78}" srcOrd="0" destOrd="0" presId="urn:microsoft.com/office/officeart/2011/layout/TabList"/>
    <dgm:cxn modelId="{33F7FAA3-DBFE-4919-817B-D2FE9408265F}" type="presParOf" srcId="{0B7CAC4C-FAD1-407C-A0C7-ED254B417A78}" destId="{6D0DD05B-FD39-4B21-94A0-740FC4736B32}" srcOrd="0" destOrd="0" presId="urn:microsoft.com/office/officeart/2011/layout/TabList"/>
    <dgm:cxn modelId="{EF6D8AE3-5467-43D5-BB95-4C068C5C4056}" type="presParOf" srcId="{0B7CAC4C-FAD1-407C-A0C7-ED254B417A78}" destId="{0C260BC6-D985-433D-97D6-08BDCC2243B6}" srcOrd="1" destOrd="0" presId="urn:microsoft.com/office/officeart/2011/layout/TabList"/>
    <dgm:cxn modelId="{2374F7B9-EB53-4514-8685-A587DA97994E}" type="presParOf" srcId="{0B7CAC4C-FAD1-407C-A0C7-ED254B417A78}" destId="{D1FAEED1-4ABB-46D4-B336-FFDE20BC424D}" srcOrd="2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56D65410-6EC3-4D1B-821A-9DE262F66D82}" type="doc">
      <dgm:prSet loTypeId="urn:microsoft.com/office/officeart/2011/layout/Tab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1B51E8D4-3475-4E9E-9CCC-C351EA26CA92}">
      <dgm:prSet phldrT="[文字]" custT="1"/>
      <dgm:spPr/>
      <dgm:t>
        <a:bodyPr/>
        <a:lstStyle/>
        <a:p>
          <a:r>
            <a:rPr lang="zh-TW" altLang="en-US" sz="2000" b="1" dirty="0"/>
            <a:t>經費概算輸入</a:t>
          </a:r>
        </a:p>
      </dgm:t>
    </dgm:pt>
    <dgm:pt modelId="{8F61998A-6B28-4758-AC29-A1A0BB031807}" type="parTrans" cxnId="{3942A858-87E5-4474-A13E-90EAE7E0FCB5}">
      <dgm:prSet/>
      <dgm:spPr/>
      <dgm:t>
        <a:bodyPr/>
        <a:lstStyle/>
        <a:p>
          <a:endParaRPr lang="zh-TW" altLang="en-US"/>
        </a:p>
      </dgm:t>
    </dgm:pt>
    <dgm:pt modelId="{C6D04524-5127-4946-B286-D953B6FA4C38}" type="sibTrans" cxnId="{3942A858-87E5-4474-A13E-90EAE7E0FCB5}">
      <dgm:prSet/>
      <dgm:spPr/>
      <dgm:t>
        <a:bodyPr/>
        <a:lstStyle/>
        <a:p>
          <a:endParaRPr lang="zh-TW" altLang="en-US"/>
        </a:p>
      </dgm:t>
    </dgm:pt>
    <dgm:pt modelId="{B0F4C6D0-F6D5-42AE-B93B-7F303546ACB2}" type="pres">
      <dgm:prSet presAssocID="{56D65410-6EC3-4D1B-821A-9DE262F66D82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</dgm:pt>
    <dgm:pt modelId="{0B7CAC4C-FAD1-407C-A0C7-ED254B417A78}" type="pres">
      <dgm:prSet presAssocID="{1B51E8D4-3475-4E9E-9CCC-C351EA26CA92}" presName="composite" presStyleCnt="0"/>
      <dgm:spPr/>
    </dgm:pt>
    <dgm:pt modelId="{6D0DD05B-FD39-4B21-94A0-740FC4736B32}" type="pres">
      <dgm:prSet presAssocID="{1B51E8D4-3475-4E9E-9CCC-C351EA26CA92}" presName="FirstChild" presStyleLbl="revTx" presStyleIdx="0" presStyleCnt="1">
        <dgm:presLayoutVars>
          <dgm:chMax val="0"/>
          <dgm:chPref val="0"/>
          <dgm:bulletEnabled val="1"/>
        </dgm:presLayoutVars>
      </dgm:prSet>
      <dgm:spPr/>
    </dgm:pt>
    <dgm:pt modelId="{0C260BC6-D985-433D-97D6-08BDCC2243B6}" type="pres">
      <dgm:prSet presAssocID="{1B51E8D4-3475-4E9E-9CCC-C351EA26CA92}" presName="Parent" presStyleLbl="alignNode1" presStyleIdx="0" presStyleCnt="1" custScaleX="153549" custScaleY="147460">
        <dgm:presLayoutVars>
          <dgm:chMax val="3"/>
          <dgm:chPref val="3"/>
          <dgm:bulletEnabled val="1"/>
        </dgm:presLayoutVars>
      </dgm:prSet>
      <dgm:spPr/>
    </dgm:pt>
    <dgm:pt modelId="{D1FAEED1-4ABB-46D4-B336-FFDE20BC424D}" type="pres">
      <dgm:prSet presAssocID="{1B51E8D4-3475-4E9E-9CCC-C351EA26CA92}" presName="Accent" presStyleLbl="parChTrans1D1" presStyleIdx="0" presStyleCnt="1" custLinFactY="67727" custLinFactNeighborY="100000"/>
      <dgm:spPr/>
    </dgm:pt>
  </dgm:ptLst>
  <dgm:cxnLst>
    <dgm:cxn modelId="{911ECB57-4E53-4616-9D5E-5B354F3BA7CF}" type="presOf" srcId="{1B51E8D4-3475-4E9E-9CCC-C351EA26CA92}" destId="{0C260BC6-D985-433D-97D6-08BDCC2243B6}" srcOrd="0" destOrd="0" presId="urn:microsoft.com/office/officeart/2011/layout/TabList"/>
    <dgm:cxn modelId="{3942A858-87E5-4474-A13E-90EAE7E0FCB5}" srcId="{56D65410-6EC3-4D1B-821A-9DE262F66D82}" destId="{1B51E8D4-3475-4E9E-9CCC-C351EA26CA92}" srcOrd="0" destOrd="0" parTransId="{8F61998A-6B28-4758-AC29-A1A0BB031807}" sibTransId="{C6D04524-5127-4946-B286-D953B6FA4C38}"/>
    <dgm:cxn modelId="{2213DFDF-B0E9-4604-B757-27CAA2C26F73}" type="presOf" srcId="{56D65410-6EC3-4D1B-821A-9DE262F66D82}" destId="{B0F4C6D0-F6D5-42AE-B93B-7F303546ACB2}" srcOrd="0" destOrd="0" presId="urn:microsoft.com/office/officeart/2011/layout/TabList"/>
    <dgm:cxn modelId="{34505003-6242-4E71-ADBA-5F4A8357A709}" type="presParOf" srcId="{B0F4C6D0-F6D5-42AE-B93B-7F303546ACB2}" destId="{0B7CAC4C-FAD1-407C-A0C7-ED254B417A78}" srcOrd="0" destOrd="0" presId="urn:microsoft.com/office/officeart/2011/layout/TabList"/>
    <dgm:cxn modelId="{CAF1D62E-7B3E-4E08-816A-E4FDCD595F4D}" type="presParOf" srcId="{0B7CAC4C-FAD1-407C-A0C7-ED254B417A78}" destId="{6D0DD05B-FD39-4B21-94A0-740FC4736B32}" srcOrd="0" destOrd="0" presId="urn:microsoft.com/office/officeart/2011/layout/TabList"/>
    <dgm:cxn modelId="{3E5A6E80-9DB0-41C3-8B15-F664F76A8D08}" type="presParOf" srcId="{0B7CAC4C-FAD1-407C-A0C7-ED254B417A78}" destId="{0C260BC6-D985-433D-97D6-08BDCC2243B6}" srcOrd="1" destOrd="0" presId="urn:microsoft.com/office/officeart/2011/layout/TabList"/>
    <dgm:cxn modelId="{E634C690-6465-447D-BDEC-5C0F64054BFD}" type="presParOf" srcId="{0B7CAC4C-FAD1-407C-A0C7-ED254B417A78}" destId="{D1FAEED1-4ABB-46D4-B336-FFDE20BC424D}" srcOrd="2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56D65410-6EC3-4D1B-821A-9DE262F66D82}" type="doc">
      <dgm:prSet loTypeId="urn:microsoft.com/office/officeart/2011/layout/Tab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1B51E8D4-3475-4E9E-9CCC-C351EA26CA92}">
      <dgm:prSet phldrT="[文字]" custT="1"/>
      <dgm:spPr/>
      <dgm:t>
        <a:bodyPr/>
        <a:lstStyle/>
        <a:p>
          <a:r>
            <a:rPr lang="zh-TW" altLang="en-US" sz="2000" b="1" dirty="0"/>
            <a:t>附件上傳</a:t>
          </a:r>
        </a:p>
      </dgm:t>
    </dgm:pt>
    <dgm:pt modelId="{8F61998A-6B28-4758-AC29-A1A0BB031807}" type="parTrans" cxnId="{3942A858-87E5-4474-A13E-90EAE7E0FCB5}">
      <dgm:prSet/>
      <dgm:spPr/>
      <dgm:t>
        <a:bodyPr/>
        <a:lstStyle/>
        <a:p>
          <a:endParaRPr lang="zh-TW" altLang="en-US"/>
        </a:p>
      </dgm:t>
    </dgm:pt>
    <dgm:pt modelId="{C6D04524-5127-4946-B286-D953B6FA4C38}" type="sibTrans" cxnId="{3942A858-87E5-4474-A13E-90EAE7E0FCB5}">
      <dgm:prSet/>
      <dgm:spPr/>
      <dgm:t>
        <a:bodyPr/>
        <a:lstStyle/>
        <a:p>
          <a:endParaRPr lang="zh-TW" altLang="en-US"/>
        </a:p>
      </dgm:t>
    </dgm:pt>
    <dgm:pt modelId="{B0F4C6D0-F6D5-42AE-B93B-7F303546ACB2}" type="pres">
      <dgm:prSet presAssocID="{56D65410-6EC3-4D1B-821A-9DE262F66D82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</dgm:pt>
    <dgm:pt modelId="{0B7CAC4C-FAD1-407C-A0C7-ED254B417A78}" type="pres">
      <dgm:prSet presAssocID="{1B51E8D4-3475-4E9E-9CCC-C351EA26CA92}" presName="composite" presStyleCnt="0"/>
      <dgm:spPr/>
    </dgm:pt>
    <dgm:pt modelId="{6D0DD05B-FD39-4B21-94A0-740FC4736B32}" type="pres">
      <dgm:prSet presAssocID="{1B51E8D4-3475-4E9E-9CCC-C351EA26CA92}" presName="FirstChild" presStyleLbl="revTx" presStyleIdx="0" presStyleCnt="1">
        <dgm:presLayoutVars>
          <dgm:chMax val="0"/>
          <dgm:chPref val="0"/>
          <dgm:bulletEnabled val="1"/>
        </dgm:presLayoutVars>
      </dgm:prSet>
      <dgm:spPr/>
    </dgm:pt>
    <dgm:pt modelId="{0C260BC6-D985-433D-97D6-08BDCC2243B6}" type="pres">
      <dgm:prSet presAssocID="{1B51E8D4-3475-4E9E-9CCC-C351EA26CA92}" presName="Parent" presStyleLbl="alignNode1" presStyleIdx="0" presStyleCnt="1" custScaleX="153549" custScaleY="147460">
        <dgm:presLayoutVars>
          <dgm:chMax val="3"/>
          <dgm:chPref val="3"/>
          <dgm:bulletEnabled val="1"/>
        </dgm:presLayoutVars>
      </dgm:prSet>
      <dgm:spPr/>
    </dgm:pt>
    <dgm:pt modelId="{D1FAEED1-4ABB-46D4-B336-FFDE20BC424D}" type="pres">
      <dgm:prSet presAssocID="{1B51E8D4-3475-4E9E-9CCC-C351EA26CA92}" presName="Accent" presStyleLbl="parChTrans1D1" presStyleIdx="0" presStyleCnt="1" custLinFactY="67727" custLinFactNeighborY="100000"/>
      <dgm:spPr/>
    </dgm:pt>
  </dgm:ptLst>
  <dgm:cxnLst>
    <dgm:cxn modelId="{3942A858-87E5-4474-A13E-90EAE7E0FCB5}" srcId="{56D65410-6EC3-4D1B-821A-9DE262F66D82}" destId="{1B51E8D4-3475-4E9E-9CCC-C351EA26CA92}" srcOrd="0" destOrd="0" parTransId="{8F61998A-6B28-4758-AC29-A1A0BB031807}" sibTransId="{C6D04524-5127-4946-B286-D953B6FA4C38}"/>
    <dgm:cxn modelId="{2570917D-C0F7-43A6-BBB0-D6F2847B19F2}" type="presOf" srcId="{56D65410-6EC3-4D1B-821A-9DE262F66D82}" destId="{B0F4C6D0-F6D5-42AE-B93B-7F303546ACB2}" srcOrd="0" destOrd="0" presId="urn:microsoft.com/office/officeart/2011/layout/TabList"/>
    <dgm:cxn modelId="{62F15B9C-E0C7-4479-B44B-8A602EC6A655}" type="presOf" srcId="{1B51E8D4-3475-4E9E-9CCC-C351EA26CA92}" destId="{0C260BC6-D985-433D-97D6-08BDCC2243B6}" srcOrd="0" destOrd="0" presId="urn:microsoft.com/office/officeart/2011/layout/TabList"/>
    <dgm:cxn modelId="{FD71D609-50C5-474F-9280-E0832A7103B8}" type="presParOf" srcId="{B0F4C6D0-F6D5-42AE-B93B-7F303546ACB2}" destId="{0B7CAC4C-FAD1-407C-A0C7-ED254B417A78}" srcOrd="0" destOrd="0" presId="urn:microsoft.com/office/officeart/2011/layout/TabList"/>
    <dgm:cxn modelId="{199EF1DE-29EB-440A-9EBA-1321D71FC16E}" type="presParOf" srcId="{0B7CAC4C-FAD1-407C-A0C7-ED254B417A78}" destId="{6D0DD05B-FD39-4B21-94A0-740FC4736B32}" srcOrd="0" destOrd="0" presId="urn:microsoft.com/office/officeart/2011/layout/TabList"/>
    <dgm:cxn modelId="{645D546B-A752-451A-B023-DBBED3ECDCDC}" type="presParOf" srcId="{0B7CAC4C-FAD1-407C-A0C7-ED254B417A78}" destId="{0C260BC6-D985-433D-97D6-08BDCC2243B6}" srcOrd="1" destOrd="0" presId="urn:microsoft.com/office/officeart/2011/layout/TabList"/>
    <dgm:cxn modelId="{80C1711F-0F04-4733-B352-753E735D2CED}" type="presParOf" srcId="{0B7CAC4C-FAD1-407C-A0C7-ED254B417A78}" destId="{D1FAEED1-4ABB-46D4-B336-FFDE20BC424D}" srcOrd="2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56D65410-6EC3-4D1B-821A-9DE262F66D82}" type="doc">
      <dgm:prSet loTypeId="urn:microsoft.com/office/officeart/2011/layout/Tab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1B51E8D4-3475-4E9E-9CCC-C351EA26CA92}">
      <dgm:prSet phldrT="[文字]" custT="1"/>
      <dgm:spPr/>
      <dgm:t>
        <a:bodyPr/>
        <a:lstStyle/>
        <a:p>
          <a:r>
            <a:rPr lang="zh-TW" altLang="en-US" sz="2000" b="1" dirty="0"/>
            <a:t>計畫申請表列</a:t>
          </a:r>
        </a:p>
      </dgm:t>
    </dgm:pt>
    <dgm:pt modelId="{8F61998A-6B28-4758-AC29-A1A0BB031807}" type="parTrans" cxnId="{3942A858-87E5-4474-A13E-90EAE7E0FCB5}">
      <dgm:prSet/>
      <dgm:spPr/>
      <dgm:t>
        <a:bodyPr/>
        <a:lstStyle/>
        <a:p>
          <a:endParaRPr lang="zh-TW" altLang="en-US"/>
        </a:p>
      </dgm:t>
    </dgm:pt>
    <dgm:pt modelId="{C6D04524-5127-4946-B286-D953B6FA4C38}" type="sibTrans" cxnId="{3942A858-87E5-4474-A13E-90EAE7E0FCB5}">
      <dgm:prSet/>
      <dgm:spPr/>
      <dgm:t>
        <a:bodyPr/>
        <a:lstStyle/>
        <a:p>
          <a:endParaRPr lang="zh-TW" altLang="en-US"/>
        </a:p>
      </dgm:t>
    </dgm:pt>
    <dgm:pt modelId="{B0F4C6D0-F6D5-42AE-B93B-7F303546ACB2}" type="pres">
      <dgm:prSet presAssocID="{56D65410-6EC3-4D1B-821A-9DE262F66D82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</dgm:pt>
    <dgm:pt modelId="{0B7CAC4C-FAD1-407C-A0C7-ED254B417A78}" type="pres">
      <dgm:prSet presAssocID="{1B51E8D4-3475-4E9E-9CCC-C351EA26CA92}" presName="composite" presStyleCnt="0"/>
      <dgm:spPr/>
    </dgm:pt>
    <dgm:pt modelId="{6D0DD05B-FD39-4B21-94A0-740FC4736B32}" type="pres">
      <dgm:prSet presAssocID="{1B51E8D4-3475-4E9E-9CCC-C351EA26CA92}" presName="FirstChild" presStyleLbl="revTx" presStyleIdx="0" presStyleCnt="1">
        <dgm:presLayoutVars>
          <dgm:chMax val="0"/>
          <dgm:chPref val="0"/>
          <dgm:bulletEnabled val="1"/>
        </dgm:presLayoutVars>
      </dgm:prSet>
      <dgm:spPr/>
    </dgm:pt>
    <dgm:pt modelId="{0C260BC6-D985-433D-97D6-08BDCC2243B6}" type="pres">
      <dgm:prSet presAssocID="{1B51E8D4-3475-4E9E-9CCC-C351EA26CA92}" presName="Parent" presStyleLbl="alignNode1" presStyleIdx="0" presStyleCnt="1" custScaleX="153549" custScaleY="147460">
        <dgm:presLayoutVars>
          <dgm:chMax val="3"/>
          <dgm:chPref val="3"/>
          <dgm:bulletEnabled val="1"/>
        </dgm:presLayoutVars>
      </dgm:prSet>
      <dgm:spPr/>
    </dgm:pt>
    <dgm:pt modelId="{D1FAEED1-4ABB-46D4-B336-FFDE20BC424D}" type="pres">
      <dgm:prSet presAssocID="{1B51E8D4-3475-4E9E-9CCC-C351EA26CA92}" presName="Accent" presStyleLbl="parChTrans1D1" presStyleIdx="0" presStyleCnt="1" custLinFactY="67727" custLinFactNeighborY="100000"/>
      <dgm:spPr/>
    </dgm:pt>
  </dgm:ptLst>
  <dgm:cxnLst>
    <dgm:cxn modelId="{898EEB30-809D-432B-8B16-36A639C86F41}" type="presOf" srcId="{56D65410-6EC3-4D1B-821A-9DE262F66D82}" destId="{B0F4C6D0-F6D5-42AE-B93B-7F303546ACB2}" srcOrd="0" destOrd="0" presId="urn:microsoft.com/office/officeart/2011/layout/TabList"/>
    <dgm:cxn modelId="{C0668F3E-A942-402D-894E-F2F22B5950FB}" type="presOf" srcId="{1B51E8D4-3475-4E9E-9CCC-C351EA26CA92}" destId="{0C260BC6-D985-433D-97D6-08BDCC2243B6}" srcOrd="0" destOrd="0" presId="urn:microsoft.com/office/officeart/2011/layout/TabList"/>
    <dgm:cxn modelId="{3942A858-87E5-4474-A13E-90EAE7E0FCB5}" srcId="{56D65410-6EC3-4D1B-821A-9DE262F66D82}" destId="{1B51E8D4-3475-4E9E-9CCC-C351EA26CA92}" srcOrd="0" destOrd="0" parTransId="{8F61998A-6B28-4758-AC29-A1A0BB031807}" sibTransId="{C6D04524-5127-4946-B286-D953B6FA4C38}"/>
    <dgm:cxn modelId="{80A123B8-49BD-4CB5-A36E-6BF5DB296C94}" type="presParOf" srcId="{B0F4C6D0-F6D5-42AE-B93B-7F303546ACB2}" destId="{0B7CAC4C-FAD1-407C-A0C7-ED254B417A78}" srcOrd="0" destOrd="0" presId="urn:microsoft.com/office/officeart/2011/layout/TabList"/>
    <dgm:cxn modelId="{8512063F-DCB8-4B3E-B1D7-53AEE7E18F83}" type="presParOf" srcId="{0B7CAC4C-FAD1-407C-A0C7-ED254B417A78}" destId="{6D0DD05B-FD39-4B21-94A0-740FC4736B32}" srcOrd="0" destOrd="0" presId="urn:microsoft.com/office/officeart/2011/layout/TabList"/>
    <dgm:cxn modelId="{4C8B3E0F-E322-41D3-B495-881C494F11BF}" type="presParOf" srcId="{0B7CAC4C-FAD1-407C-A0C7-ED254B417A78}" destId="{0C260BC6-D985-433D-97D6-08BDCC2243B6}" srcOrd="1" destOrd="0" presId="urn:microsoft.com/office/officeart/2011/layout/TabList"/>
    <dgm:cxn modelId="{27AB4FDA-8FF7-474F-9CF0-46D06BE95697}" type="presParOf" srcId="{0B7CAC4C-FAD1-407C-A0C7-ED254B417A78}" destId="{D1FAEED1-4ABB-46D4-B336-FFDE20BC424D}" srcOrd="2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56D65410-6EC3-4D1B-821A-9DE262F66D82}" type="doc">
      <dgm:prSet loTypeId="urn:microsoft.com/office/officeart/2011/layout/Tab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1B51E8D4-3475-4E9E-9CCC-C351EA26CA92}">
      <dgm:prSet phldrT="[文字]" custT="1"/>
      <dgm:spPr/>
      <dgm:t>
        <a:bodyPr/>
        <a:lstStyle/>
        <a:p>
          <a:r>
            <a:rPr lang="zh-TW" altLang="en-US" sz="2000" b="1" dirty="0"/>
            <a:t>計畫申請表列</a:t>
          </a:r>
        </a:p>
      </dgm:t>
    </dgm:pt>
    <dgm:pt modelId="{8F61998A-6B28-4758-AC29-A1A0BB031807}" type="parTrans" cxnId="{3942A858-87E5-4474-A13E-90EAE7E0FCB5}">
      <dgm:prSet/>
      <dgm:spPr/>
      <dgm:t>
        <a:bodyPr/>
        <a:lstStyle/>
        <a:p>
          <a:endParaRPr lang="zh-TW" altLang="en-US"/>
        </a:p>
      </dgm:t>
    </dgm:pt>
    <dgm:pt modelId="{C6D04524-5127-4946-B286-D953B6FA4C38}" type="sibTrans" cxnId="{3942A858-87E5-4474-A13E-90EAE7E0FCB5}">
      <dgm:prSet/>
      <dgm:spPr/>
      <dgm:t>
        <a:bodyPr/>
        <a:lstStyle/>
        <a:p>
          <a:endParaRPr lang="zh-TW" altLang="en-US"/>
        </a:p>
      </dgm:t>
    </dgm:pt>
    <dgm:pt modelId="{B0F4C6D0-F6D5-42AE-B93B-7F303546ACB2}" type="pres">
      <dgm:prSet presAssocID="{56D65410-6EC3-4D1B-821A-9DE262F66D82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</dgm:pt>
    <dgm:pt modelId="{0B7CAC4C-FAD1-407C-A0C7-ED254B417A78}" type="pres">
      <dgm:prSet presAssocID="{1B51E8D4-3475-4E9E-9CCC-C351EA26CA92}" presName="composite" presStyleCnt="0"/>
      <dgm:spPr/>
    </dgm:pt>
    <dgm:pt modelId="{6D0DD05B-FD39-4B21-94A0-740FC4736B32}" type="pres">
      <dgm:prSet presAssocID="{1B51E8D4-3475-4E9E-9CCC-C351EA26CA92}" presName="FirstChild" presStyleLbl="revTx" presStyleIdx="0" presStyleCnt="1">
        <dgm:presLayoutVars>
          <dgm:chMax val="0"/>
          <dgm:chPref val="0"/>
          <dgm:bulletEnabled val="1"/>
        </dgm:presLayoutVars>
      </dgm:prSet>
      <dgm:spPr/>
    </dgm:pt>
    <dgm:pt modelId="{0C260BC6-D985-433D-97D6-08BDCC2243B6}" type="pres">
      <dgm:prSet presAssocID="{1B51E8D4-3475-4E9E-9CCC-C351EA26CA92}" presName="Parent" presStyleLbl="alignNode1" presStyleIdx="0" presStyleCnt="1" custScaleX="153549" custScaleY="147460">
        <dgm:presLayoutVars>
          <dgm:chMax val="3"/>
          <dgm:chPref val="3"/>
          <dgm:bulletEnabled val="1"/>
        </dgm:presLayoutVars>
      </dgm:prSet>
      <dgm:spPr/>
    </dgm:pt>
    <dgm:pt modelId="{D1FAEED1-4ABB-46D4-B336-FFDE20BC424D}" type="pres">
      <dgm:prSet presAssocID="{1B51E8D4-3475-4E9E-9CCC-C351EA26CA92}" presName="Accent" presStyleLbl="parChTrans1D1" presStyleIdx="0" presStyleCnt="1" custLinFactY="67727" custLinFactNeighborY="100000"/>
      <dgm:spPr/>
    </dgm:pt>
  </dgm:ptLst>
  <dgm:cxnLst>
    <dgm:cxn modelId="{3942A858-87E5-4474-A13E-90EAE7E0FCB5}" srcId="{56D65410-6EC3-4D1B-821A-9DE262F66D82}" destId="{1B51E8D4-3475-4E9E-9CCC-C351EA26CA92}" srcOrd="0" destOrd="0" parTransId="{8F61998A-6B28-4758-AC29-A1A0BB031807}" sibTransId="{C6D04524-5127-4946-B286-D953B6FA4C38}"/>
    <dgm:cxn modelId="{2A0890E6-86DA-4510-9E7C-103DA7420C90}" type="presOf" srcId="{56D65410-6EC3-4D1B-821A-9DE262F66D82}" destId="{B0F4C6D0-F6D5-42AE-B93B-7F303546ACB2}" srcOrd="0" destOrd="0" presId="urn:microsoft.com/office/officeart/2011/layout/TabList"/>
    <dgm:cxn modelId="{A71878EE-2377-4113-83F7-7223BF0601BC}" type="presOf" srcId="{1B51E8D4-3475-4E9E-9CCC-C351EA26CA92}" destId="{0C260BC6-D985-433D-97D6-08BDCC2243B6}" srcOrd="0" destOrd="0" presId="urn:microsoft.com/office/officeart/2011/layout/TabList"/>
    <dgm:cxn modelId="{0EED21DB-A63D-4854-B131-54E1442A3C94}" type="presParOf" srcId="{B0F4C6D0-F6D5-42AE-B93B-7F303546ACB2}" destId="{0B7CAC4C-FAD1-407C-A0C7-ED254B417A78}" srcOrd="0" destOrd="0" presId="urn:microsoft.com/office/officeart/2011/layout/TabList"/>
    <dgm:cxn modelId="{FB740452-8899-40F2-BA9F-6C12571D0693}" type="presParOf" srcId="{0B7CAC4C-FAD1-407C-A0C7-ED254B417A78}" destId="{6D0DD05B-FD39-4B21-94A0-740FC4736B32}" srcOrd="0" destOrd="0" presId="urn:microsoft.com/office/officeart/2011/layout/TabList"/>
    <dgm:cxn modelId="{906BBF48-1B3F-41C9-82C2-E066E909A363}" type="presParOf" srcId="{0B7CAC4C-FAD1-407C-A0C7-ED254B417A78}" destId="{0C260BC6-D985-433D-97D6-08BDCC2243B6}" srcOrd="1" destOrd="0" presId="urn:microsoft.com/office/officeart/2011/layout/TabList"/>
    <dgm:cxn modelId="{2310B93A-31E4-4A2D-A164-C01B34789FBC}" type="presParOf" srcId="{0B7CAC4C-FAD1-407C-A0C7-ED254B417A78}" destId="{D1FAEED1-4ABB-46D4-B336-FFDE20BC424D}" srcOrd="2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56D65410-6EC3-4D1B-821A-9DE262F66D82}" type="doc">
      <dgm:prSet loTypeId="urn:microsoft.com/office/officeart/2011/layout/Tab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1B51E8D4-3475-4E9E-9CCC-C351EA26CA92}">
      <dgm:prSet phldrT="[文字]" custT="1"/>
      <dgm:spPr/>
      <dgm:t>
        <a:bodyPr/>
        <a:lstStyle/>
        <a:p>
          <a:r>
            <a:rPr lang="zh-TW" altLang="en-US" sz="2000" b="1" dirty="0"/>
            <a:t>計畫申請表列</a:t>
          </a:r>
        </a:p>
      </dgm:t>
    </dgm:pt>
    <dgm:pt modelId="{8F61998A-6B28-4758-AC29-A1A0BB031807}" type="parTrans" cxnId="{3942A858-87E5-4474-A13E-90EAE7E0FCB5}">
      <dgm:prSet/>
      <dgm:spPr/>
      <dgm:t>
        <a:bodyPr/>
        <a:lstStyle/>
        <a:p>
          <a:endParaRPr lang="zh-TW" altLang="en-US"/>
        </a:p>
      </dgm:t>
    </dgm:pt>
    <dgm:pt modelId="{C6D04524-5127-4946-B286-D953B6FA4C38}" type="sibTrans" cxnId="{3942A858-87E5-4474-A13E-90EAE7E0FCB5}">
      <dgm:prSet/>
      <dgm:spPr/>
      <dgm:t>
        <a:bodyPr/>
        <a:lstStyle/>
        <a:p>
          <a:endParaRPr lang="zh-TW" altLang="en-US"/>
        </a:p>
      </dgm:t>
    </dgm:pt>
    <dgm:pt modelId="{B0F4C6D0-F6D5-42AE-B93B-7F303546ACB2}" type="pres">
      <dgm:prSet presAssocID="{56D65410-6EC3-4D1B-821A-9DE262F66D82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</dgm:pt>
    <dgm:pt modelId="{0B7CAC4C-FAD1-407C-A0C7-ED254B417A78}" type="pres">
      <dgm:prSet presAssocID="{1B51E8D4-3475-4E9E-9CCC-C351EA26CA92}" presName="composite" presStyleCnt="0"/>
      <dgm:spPr/>
    </dgm:pt>
    <dgm:pt modelId="{6D0DD05B-FD39-4B21-94A0-740FC4736B32}" type="pres">
      <dgm:prSet presAssocID="{1B51E8D4-3475-4E9E-9CCC-C351EA26CA92}" presName="FirstChild" presStyleLbl="revTx" presStyleIdx="0" presStyleCnt="1">
        <dgm:presLayoutVars>
          <dgm:chMax val="0"/>
          <dgm:chPref val="0"/>
          <dgm:bulletEnabled val="1"/>
        </dgm:presLayoutVars>
      </dgm:prSet>
      <dgm:spPr/>
    </dgm:pt>
    <dgm:pt modelId="{0C260BC6-D985-433D-97D6-08BDCC2243B6}" type="pres">
      <dgm:prSet presAssocID="{1B51E8D4-3475-4E9E-9CCC-C351EA26CA92}" presName="Parent" presStyleLbl="alignNode1" presStyleIdx="0" presStyleCnt="1" custScaleX="153549" custScaleY="147460">
        <dgm:presLayoutVars>
          <dgm:chMax val="3"/>
          <dgm:chPref val="3"/>
          <dgm:bulletEnabled val="1"/>
        </dgm:presLayoutVars>
      </dgm:prSet>
      <dgm:spPr/>
    </dgm:pt>
    <dgm:pt modelId="{D1FAEED1-4ABB-46D4-B336-FFDE20BC424D}" type="pres">
      <dgm:prSet presAssocID="{1B51E8D4-3475-4E9E-9CCC-C351EA26CA92}" presName="Accent" presStyleLbl="parChTrans1D1" presStyleIdx="0" presStyleCnt="1" custLinFactY="67727" custLinFactNeighborY="100000"/>
      <dgm:spPr/>
    </dgm:pt>
  </dgm:ptLst>
  <dgm:cxnLst>
    <dgm:cxn modelId="{34ACA565-1847-4982-A715-276BACE3EA48}" type="presOf" srcId="{56D65410-6EC3-4D1B-821A-9DE262F66D82}" destId="{B0F4C6D0-F6D5-42AE-B93B-7F303546ACB2}" srcOrd="0" destOrd="0" presId="urn:microsoft.com/office/officeart/2011/layout/TabList"/>
    <dgm:cxn modelId="{3942A858-87E5-4474-A13E-90EAE7E0FCB5}" srcId="{56D65410-6EC3-4D1B-821A-9DE262F66D82}" destId="{1B51E8D4-3475-4E9E-9CCC-C351EA26CA92}" srcOrd="0" destOrd="0" parTransId="{8F61998A-6B28-4758-AC29-A1A0BB031807}" sibTransId="{C6D04524-5127-4946-B286-D953B6FA4C38}"/>
    <dgm:cxn modelId="{9EE6CA7D-CAA1-4E81-BA95-987D36E76A8F}" type="presOf" srcId="{1B51E8D4-3475-4E9E-9CCC-C351EA26CA92}" destId="{0C260BC6-D985-433D-97D6-08BDCC2243B6}" srcOrd="0" destOrd="0" presId="urn:microsoft.com/office/officeart/2011/layout/TabList"/>
    <dgm:cxn modelId="{57C5566B-0DA9-4A77-B069-022906E0D2D0}" type="presParOf" srcId="{B0F4C6D0-F6D5-42AE-B93B-7F303546ACB2}" destId="{0B7CAC4C-FAD1-407C-A0C7-ED254B417A78}" srcOrd="0" destOrd="0" presId="urn:microsoft.com/office/officeart/2011/layout/TabList"/>
    <dgm:cxn modelId="{521A3041-57E9-482F-9BDB-C9BD9F2B0F96}" type="presParOf" srcId="{0B7CAC4C-FAD1-407C-A0C7-ED254B417A78}" destId="{6D0DD05B-FD39-4B21-94A0-740FC4736B32}" srcOrd="0" destOrd="0" presId="urn:microsoft.com/office/officeart/2011/layout/TabList"/>
    <dgm:cxn modelId="{7F4D9B99-7E84-4BCE-AD3D-2FF2E1B4AE05}" type="presParOf" srcId="{0B7CAC4C-FAD1-407C-A0C7-ED254B417A78}" destId="{0C260BC6-D985-433D-97D6-08BDCC2243B6}" srcOrd="1" destOrd="0" presId="urn:microsoft.com/office/officeart/2011/layout/TabList"/>
    <dgm:cxn modelId="{3DEE812F-EB78-4A77-8131-409388B9E3AF}" type="presParOf" srcId="{0B7CAC4C-FAD1-407C-A0C7-ED254B417A78}" destId="{D1FAEED1-4ABB-46D4-B336-FFDE20BC424D}" srcOrd="2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56D65410-6EC3-4D1B-821A-9DE262F66D82}" type="doc">
      <dgm:prSet loTypeId="urn:microsoft.com/office/officeart/2011/layout/Tab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1B51E8D4-3475-4E9E-9CCC-C351EA26CA92}">
      <dgm:prSet phldrT="[文字]" custT="1"/>
      <dgm:spPr/>
      <dgm:t>
        <a:bodyPr/>
        <a:lstStyle/>
        <a:p>
          <a:r>
            <a:rPr lang="zh-TW" altLang="en-US" sz="20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規律運動課程計畫</a:t>
          </a:r>
        </a:p>
      </dgm:t>
    </dgm:pt>
    <dgm:pt modelId="{8F61998A-6B28-4758-AC29-A1A0BB031807}" type="parTrans" cxnId="{3942A858-87E5-4474-A13E-90EAE7E0FCB5}">
      <dgm:prSet/>
      <dgm:spPr/>
      <dgm:t>
        <a:bodyPr/>
        <a:lstStyle/>
        <a:p>
          <a:endParaRPr lang="zh-TW" altLang="en-US"/>
        </a:p>
      </dgm:t>
    </dgm:pt>
    <dgm:pt modelId="{C6D04524-5127-4946-B286-D953B6FA4C38}" type="sibTrans" cxnId="{3942A858-87E5-4474-A13E-90EAE7E0FCB5}">
      <dgm:prSet/>
      <dgm:spPr/>
      <dgm:t>
        <a:bodyPr/>
        <a:lstStyle/>
        <a:p>
          <a:endParaRPr lang="zh-TW" altLang="en-US"/>
        </a:p>
      </dgm:t>
    </dgm:pt>
    <dgm:pt modelId="{B0F4C6D0-F6D5-42AE-B93B-7F303546ACB2}" type="pres">
      <dgm:prSet presAssocID="{56D65410-6EC3-4D1B-821A-9DE262F66D82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</dgm:pt>
    <dgm:pt modelId="{0B7CAC4C-FAD1-407C-A0C7-ED254B417A78}" type="pres">
      <dgm:prSet presAssocID="{1B51E8D4-3475-4E9E-9CCC-C351EA26CA92}" presName="composite" presStyleCnt="0"/>
      <dgm:spPr/>
    </dgm:pt>
    <dgm:pt modelId="{6D0DD05B-FD39-4B21-94A0-740FC4736B32}" type="pres">
      <dgm:prSet presAssocID="{1B51E8D4-3475-4E9E-9CCC-C351EA26CA92}" presName="FirstChild" presStyleLbl="revTx" presStyleIdx="0" presStyleCnt="1">
        <dgm:presLayoutVars>
          <dgm:chMax val="0"/>
          <dgm:chPref val="0"/>
          <dgm:bulletEnabled val="1"/>
        </dgm:presLayoutVars>
      </dgm:prSet>
      <dgm:spPr/>
    </dgm:pt>
    <dgm:pt modelId="{0C260BC6-D985-433D-97D6-08BDCC2243B6}" type="pres">
      <dgm:prSet presAssocID="{1B51E8D4-3475-4E9E-9CCC-C351EA26CA92}" presName="Parent" presStyleLbl="alignNode1" presStyleIdx="0" presStyleCnt="1" custScaleX="270042" custScaleY="147460" custLinFactNeighborX="26431" custLinFactNeighborY="5384">
        <dgm:presLayoutVars>
          <dgm:chMax val="3"/>
          <dgm:chPref val="3"/>
          <dgm:bulletEnabled val="1"/>
        </dgm:presLayoutVars>
      </dgm:prSet>
      <dgm:spPr/>
    </dgm:pt>
    <dgm:pt modelId="{D1FAEED1-4ABB-46D4-B336-FFDE20BC424D}" type="pres">
      <dgm:prSet presAssocID="{1B51E8D4-3475-4E9E-9CCC-C351EA26CA92}" presName="Accent" presStyleLbl="parChTrans1D1" presStyleIdx="0" presStyleCnt="1" custLinFactY="67727" custLinFactNeighborY="100000"/>
      <dgm:spPr/>
    </dgm:pt>
  </dgm:ptLst>
  <dgm:cxnLst>
    <dgm:cxn modelId="{5548F557-0283-4599-8FC3-9540FBCEC526}" type="presOf" srcId="{1B51E8D4-3475-4E9E-9CCC-C351EA26CA92}" destId="{0C260BC6-D985-433D-97D6-08BDCC2243B6}" srcOrd="0" destOrd="0" presId="urn:microsoft.com/office/officeart/2011/layout/TabList"/>
    <dgm:cxn modelId="{3942A858-87E5-4474-A13E-90EAE7E0FCB5}" srcId="{56D65410-6EC3-4D1B-821A-9DE262F66D82}" destId="{1B51E8D4-3475-4E9E-9CCC-C351EA26CA92}" srcOrd="0" destOrd="0" parTransId="{8F61998A-6B28-4758-AC29-A1A0BB031807}" sibTransId="{C6D04524-5127-4946-B286-D953B6FA4C38}"/>
    <dgm:cxn modelId="{D66FF8E1-10DC-49DF-8A2C-0EA078761E79}" type="presOf" srcId="{56D65410-6EC3-4D1B-821A-9DE262F66D82}" destId="{B0F4C6D0-F6D5-42AE-B93B-7F303546ACB2}" srcOrd="0" destOrd="0" presId="urn:microsoft.com/office/officeart/2011/layout/TabList"/>
    <dgm:cxn modelId="{64ACAA3D-A04B-4496-B707-992699FCFA6E}" type="presParOf" srcId="{B0F4C6D0-F6D5-42AE-B93B-7F303546ACB2}" destId="{0B7CAC4C-FAD1-407C-A0C7-ED254B417A78}" srcOrd="0" destOrd="0" presId="urn:microsoft.com/office/officeart/2011/layout/TabList"/>
    <dgm:cxn modelId="{6D710E18-4472-467E-A7D9-AE0700508E04}" type="presParOf" srcId="{0B7CAC4C-FAD1-407C-A0C7-ED254B417A78}" destId="{6D0DD05B-FD39-4B21-94A0-740FC4736B32}" srcOrd="0" destOrd="0" presId="urn:microsoft.com/office/officeart/2011/layout/TabList"/>
    <dgm:cxn modelId="{F719ACF8-C021-49BB-A6EB-10300591F960}" type="presParOf" srcId="{0B7CAC4C-FAD1-407C-A0C7-ED254B417A78}" destId="{0C260BC6-D985-433D-97D6-08BDCC2243B6}" srcOrd="1" destOrd="0" presId="urn:microsoft.com/office/officeart/2011/layout/TabList"/>
    <dgm:cxn modelId="{33D2BD3E-99FF-4AEF-AB1D-0ACFD8DD26C2}" type="presParOf" srcId="{0B7CAC4C-FAD1-407C-A0C7-ED254B417A78}" destId="{D1FAEED1-4ABB-46D4-B336-FFDE20BC424D}" srcOrd="2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56D65410-6EC3-4D1B-821A-9DE262F66D82}" type="doc">
      <dgm:prSet loTypeId="urn:microsoft.com/office/officeart/2011/layout/Tab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1B51E8D4-3475-4E9E-9CCC-C351EA26CA92}">
      <dgm:prSet phldrT="[文字]" custT="1"/>
      <dgm:spPr/>
      <dgm:t>
        <a:bodyPr/>
        <a:lstStyle/>
        <a:p>
          <a:pPr algn="ctr" defTabSz="889000" rtl="0" fontAlgn="base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zh-TW" altLang="en-US" sz="2000" b="1" kern="1200" dirty="0">
              <a:solidFill>
                <a:schemeClr val="lt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國民體適能指導員計畫</a:t>
          </a:r>
        </a:p>
      </dgm:t>
    </dgm:pt>
    <dgm:pt modelId="{8F61998A-6B28-4758-AC29-A1A0BB031807}" type="parTrans" cxnId="{3942A858-87E5-4474-A13E-90EAE7E0FCB5}">
      <dgm:prSet/>
      <dgm:spPr/>
      <dgm:t>
        <a:bodyPr/>
        <a:lstStyle/>
        <a:p>
          <a:endParaRPr lang="zh-TW" altLang="en-US"/>
        </a:p>
      </dgm:t>
    </dgm:pt>
    <dgm:pt modelId="{C6D04524-5127-4946-B286-D953B6FA4C38}" type="sibTrans" cxnId="{3942A858-87E5-4474-A13E-90EAE7E0FCB5}">
      <dgm:prSet/>
      <dgm:spPr/>
      <dgm:t>
        <a:bodyPr/>
        <a:lstStyle/>
        <a:p>
          <a:endParaRPr lang="zh-TW" altLang="en-US"/>
        </a:p>
      </dgm:t>
    </dgm:pt>
    <dgm:pt modelId="{B0F4C6D0-F6D5-42AE-B93B-7F303546ACB2}" type="pres">
      <dgm:prSet presAssocID="{56D65410-6EC3-4D1B-821A-9DE262F66D82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</dgm:pt>
    <dgm:pt modelId="{0B7CAC4C-FAD1-407C-A0C7-ED254B417A78}" type="pres">
      <dgm:prSet presAssocID="{1B51E8D4-3475-4E9E-9CCC-C351EA26CA92}" presName="composite" presStyleCnt="0"/>
      <dgm:spPr/>
    </dgm:pt>
    <dgm:pt modelId="{6D0DD05B-FD39-4B21-94A0-740FC4736B32}" type="pres">
      <dgm:prSet presAssocID="{1B51E8D4-3475-4E9E-9CCC-C351EA26CA92}" presName="FirstChild" presStyleLbl="revTx" presStyleIdx="0" presStyleCnt="1">
        <dgm:presLayoutVars>
          <dgm:chMax val="0"/>
          <dgm:chPref val="0"/>
          <dgm:bulletEnabled val="1"/>
        </dgm:presLayoutVars>
      </dgm:prSet>
      <dgm:spPr/>
    </dgm:pt>
    <dgm:pt modelId="{0C260BC6-D985-433D-97D6-08BDCC2243B6}" type="pres">
      <dgm:prSet presAssocID="{1B51E8D4-3475-4E9E-9CCC-C351EA26CA92}" presName="Parent" presStyleLbl="alignNode1" presStyleIdx="0" presStyleCnt="1" custScaleX="270042" custScaleY="147460" custLinFactNeighborX="26431" custLinFactNeighborY="5384">
        <dgm:presLayoutVars>
          <dgm:chMax val="3"/>
          <dgm:chPref val="3"/>
          <dgm:bulletEnabled val="1"/>
        </dgm:presLayoutVars>
      </dgm:prSet>
      <dgm:spPr/>
    </dgm:pt>
    <dgm:pt modelId="{D1FAEED1-4ABB-46D4-B336-FFDE20BC424D}" type="pres">
      <dgm:prSet presAssocID="{1B51E8D4-3475-4E9E-9CCC-C351EA26CA92}" presName="Accent" presStyleLbl="parChTrans1D1" presStyleIdx="0" presStyleCnt="1" custLinFactY="67727" custLinFactNeighborY="100000"/>
      <dgm:spPr/>
    </dgm:pt>
  </dgm:ptLst>
  <dgm:cxnLst>
    <dgm:cxn modelId="{D06E1262-E08A-4238-985E-527641ADC73E}" type="presOf" srcId="{1B51E8D4-3475-4E9E-9CCC-C351EA26CA92}" destId="{0C260BC6-D985-433D-97D6-08BDCC2243B6}" srcOrd="0" destOrd="0" presId="urn:microsoft.com/office/officeart/2011/layout/TabList"/>
    <dgm:cxn modelId="{3942A858-87E5-4474-A13E-90EAE7E0FCB5}" srcId="{56D65410-6EC3-4D1B-821A-9DE262F66D82}" destId="{1B51E8D4-3475-4E9E-9CCC-C351EA26CA92}" srcOrd="0" destOrd="0" parTransId="{8F61998A-6B28-4758-AC29-A1A0BB031807}" sibTransId="{C6D04524-5127-4946-B286-D953B6FA4C38}"/>
    <dgm:cxn modelId="{9DE48397-1071-4D8B-BDD9-55B2B14FAF30}" type="presOf" srcId="{56D65410-6EC3-4D1B-821A-9DE262F66D82}" destId="{B0F4C6D0-F6D5-42AE-B93B-7F303546ACB2}" srcOrd="0" destOrd="0" presId="urn:microsoft.com/office/officeart/2011/layout/TabList"/>
    <dgm:cxn modelId="{958065C6-567C-4DE7-AE1A-6864A24E5814}" type="presParOf" srcId="{B0F4C6D0-F6D5-42AE-B93B-7F303546ACB2}" destId="{0B7CAC4C-FAD1-407C-A0C7-ED254B417A78}" srcOrd="0" destOrd="0" presId="urn:microsoft.com/office/officeart/2011/layout/TabList"/>
    <dgm:cxn modelId="{6FDEF1E1-C0A9-42F5-B1E2-CBBE0B2052C2}" type="presParOf" srcId="{0B7CAC4C-FAD1-407C-A0C7-ED254B417A78}" destId="{6D0DD05B-FD39-4B21-94A0-740FC4736B32}" srcOrd="0" destOrd="0" presId="urn:microsoft.com/office/officeart/2011/layout/TabList"/>
    <dgm:cxn modelId="{4CE9B8A2-7CB9-4EF2-847B-140988329F16}" type="presParOf" srcId="{0B7CAC4C-FAD1-407C-A0C7-ED254B417A78}" destId="{0C260BC6-D985-433D-97D6-08BDCC2243B6}" srcOrd="1" destOrd="0" presId="urn:microsoft.com/office/officeart/2011/layout/TabList"/>
    <dgm:cxn modelId="{8A2BF9DA-7E3B-473B-9146-90A7BD9EBEC4}" type="presParOf" srcId="{0B7CAC4C-FAD1-407C-A0C7-ED254B417A78}" destId="{D1FAEED1-4ABB-46D4-B336-FFDE20BC424D}" srcOrd="2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56D65410-6EC3-4D1B-821A-9DE262F66D82}" type="doc">
      <dgm:prSet loTypeId="urn:microsoft.com/office/officeart/2011/layout/Tab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1B51E8D4-3475-4E9E-9CCC-C351EA26CA92}">
      <dgm:prSet phldrT="[文字]" custT="1"/>
      <dgm:spPr/>
      <dgm:t>
        <a:bodyPr/>
        <a:lstStyle/>
        <a:p>
          <a:pPr algn="ctr" defTabSz="889000" rtl="0" fontAlgn="base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zh-TW" altLang="en-US" sz="2000" b="1" kern="1200" dirty="0">
              <a:solidFill>
                <a:schemeClr val="lt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國民體適能指導員計畫</a:t>
          </a:r>
        </a:p>
      </dgm:t>
    </dgm:pt>
    <dgm:pt modelId="{8F61998A-6B28-4758-AC29-A1A0BB031807}" type="parTrans" cxnId="{3942A858-87E5-4474-A13E-90EAE7E0FCB5}">
      <dgm:prSet/>
      <dgm:spPr/>
      <dgm:t>
        <a:bodyPr/>
        <a:lstStyle/>
        <a:p>
          <a:endParaRPr lang="zh-TW" altLang="en-US"/>
        </a:p>
      </dgm:t>
    </dgm:pt>
    <dgm:pt modelId="{C6D04524-5127-4946-B286-D953B6FA4C38}" type="sibTrans" cxnId="{3942A858-87E5-4474-A13E-90EAE7E0FCB5}">
      <dgm:prSet/>
      <dgm:spPr/>
      <dgm:t>
        <a:bodyPr/>
        <a:lstStyle/>
        <a:p>
          <a:endParaRPr lang="zh-TW" altLang="en-US"/>
        </a:p>
      </dgm:t>
    </dgm:pt>
    <dgm:pt modelId="{B0F4C6D0-F6D5-42AE-B93B-7F303546ACB2}" type="pres">
      <dgm:prSet presAssocID="{56D65410-6EC3-4D1B-821A-9DE262F66D82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</dgm:pt>
    <dgm:pt modelId="{0B7CAC4C-FAD1-407C-A0C7-ED254B417A78}" type="pres">
      <dgm:prSet presAssocID="{1B51E8D4-3475-4E9E-9CCC-C351EA26CA92}" presName="composite" presStyleCnt="0"/>
      <dgm:spPr/>
    </dgm:pt>
    <dgm:pt modelId="{6D0DD05B-FD39-4B21-94A0-740FC4736B32}" type="pres">
      <dgm:prSet presAssocID="{1B51E8D4-3475-4E9E-9CCC-C351EA26CA92}" presName="FirstChild" presStyleLbl="revTx" presStyleIdx="0" presStyleCnt="1">
        <dgm:presLayoutVars>
          <dgm:chMax val="0"/>
          <dgm:chPref val="0"/>
          <dgm:bulletEnabled val="1"/>
        </dgm:presLayoutVars>
      </dgm:prSet>
      <dgm:spPr/>
    </dgm:pt>
    <dgm:pt modelId="{0C260BC6-D985-433D-97D6-08BDCC2243B6}" type="pres">
      <dgm:prSet presAssocID="{1B51E8D4-3475-4E9E-9CCC-C351EA26CA92}" presName="Parent" presStyleLbl="alignNode1" presStyleIdx="0" presStyleCnt="1" custScaleX="270042" custScaleY="147460" custLinFactNeighborX="26431" custLinFactNeighborY="5384">
        <dgm:presLayoutVars>
          <dgm:chMax val="3"/>
          <dgm:chPref val="3"/>
          <dgm:bulletEnabled val="1"/>
        </dgm:presLayoutVars>
      </dgm:prSet>
      <dgm:spPr/>
    </dgm:pt>
    <dgm:pt modelId="{D1FAEED1-4ABB-46D4-B336-FFDE20BC424D}" type="pres">
      <dgm:prSet presAssocID="{1B51E8D4-3475-4E9E-9CCC-C351EA26CA92}" presName="Accent" presStyleLbl="parChTrans1D1" presStyleIdx="0" presStyleCnt="1" custLinFactY="67727" custLinFactNeighborY="100000"/>
      <dgm:spPr/>
    </dgm:pt>
  </dgm:ptLst>
  <dgm:cxnLst>
    <dgm:cxn modelId="{6585C85B-97A9-42AE-AF8A-C1ECBBB71E4D}" type="presOf" srcId="{1B51E8D4-3475-4E9E-9CCC-C351EA26CA92}" destId="{0C260BC6-D985-433D-97D6-08BDCC2243B6}" srcOrd="0" destOrd="0" presId="urn:microsoft.com/office/officeart/2011/layout/TabList"/>
    <dgm:cxn modelId="{3942A858-87E5-4474-A13E-90EAE7E0FCB5}" srcId="{56D65410-6EC3-4D1B-821A-9DE262F66D82}" destId="{1B51E8D4-3475-4E9E-9CCC-C351EA26CA92}" srcOrd="0" destOrd="0" parTransId="{8F61998A-6B28-4758-AC29-A1A0BB031807}" sibTransId="{C6D04524-5127-4946-B286-D953B6FA4C38}"/>
    <dgm:cxn modelId="{15DD6CF2-58A2-4CF0-B481-18FDE81A35ED}" type="presOf" srcId="{56D65410-6EC3-4D1B-821A-9DE262F66D82}" destId="{B0F4C6D0-F6D5-42AE-B93B-7F303546ACB2}" srcOrd="0" destOrd="0" presId="urn:microsoft.com/office/officeart/2011/layout/TabList"/>
    <dgm:cxn modelId="{1CEC0528-E99C-4262-B10C-B830E1A4C0BA}" type="presParOf" srcId="{B0F4C6D0-F6D5-42AE-B93B-7F303546ACB2}" destId="{0B7CAC4C-FAD1-407C-A0C7-ED254B417A78}" srcOrd="0" destOrd="0" presId="urn:microsoft.com/office/officeart/2011/layout/TabList"/>
    <dgm:cxn modelId="{8AE600C7-BA3C-4B9A-9526-9A16A0130BBE}" type="presParOf" srcId="{0B7CAC4C-FAD1-407C-A0C7-ED254B417A78}" destId="{6D0DD05B-FD39-4B21-94A0-740FC4736B32}" srcOrd="0" destOrd="0" presId="urn:microsoft.com/office/officeart/2011/layout/TabList"/>
    <dgm:cxn modelId="{12F7FCD3-9A2D-4481-A792-85F6224C06BD}" type="presParOf" srcId="{0B7CAC4C-FAD1-407C-A0C7-ED254B417A78}" destId="{0C260BC6-D985-433D-97D6-08BDCC2243B6}" srcOrd="1" destOrd="0" presId="urn:microsoft.com/office/officeart/2011/layout/TabList"/>
    <dgm:cxn modelId="{48B38CE2-27BC-4C49-8334-13BF2E4F0FB7}" type="presParOf" srcId="{0B7CAC4C-FAD1-407C-A0C7-ED254B417A78}" destId="{D1FAEED1-4ABB-46D4-B336-FFDE20BC424D}" srcOrd="2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56D65410-6EC3-4D1B-821A-9DE262F66D82}" type="doc">
      <dgm:prSet loTypeId="urn:microsoft.com/office/officeart/2011/layout/Tab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1B51E8D4-3475-4E9E-9CCC-C351EA26CA92}">
      <dgm:prSet phldrT="[文字]" custT="1"/>
      <dgm:spPr/>
      <dgm:t>
        <a:bodyPr/>
        <a:lstStyle/>
        <a:p>
          <a:pPr algn="ctr" defTabSz="889000" rtl="0" fontAlgn="base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zh-TW" altLang="en-US" sz="2000" b="1" kern="1200" dirty="0">
              <a:solidFill>
                <a:schemeClr val="lt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國民體適能指導員計畫</a:t>
          </a:r>
        </a:p>
      </dgm:t>
    </dgm:pt>
    <dgm:pt modelId="{8F61998A-6B28-4758-AC29-A1A0BB031807}" type="parTrans" cxnId="{3942A858-87E5-4474-A13E-90EAE7E0FCB5}">
      <dgm:prSet/>
      <dgm:spPr/>
      <dgm:t>
        <a:bodyPr/>
        <a:lstStyle/>
        <a:p>
          <a:endParaRPr lang="zh-TW" altLang="en-US"/>
        </a:p>
      </dgm:t>
    </dgm:pt>
    <dgm:pt modelId="{C6D04524-5127-4946-B286-D953B6FA4C38}" type="sibTrans" cxnId="{3942A858-87E5-4474-A13E-90EAE7E0FCB5}">
      <dgm:prSet/>
      <dgm:spPr/>
      <dgm:t>
        <a:bodyPr/>
        <a:lstStyle/>
        <a:p>
          <a:endParaRPr lang="zh-TW" altLang="en-US"/>
        </a:p>
      </dgm:t>
    </dgm:pt>
    <dgm:pt modelId="{B0F4C6D0-F6D5-42AE-B93B-7F303546ACB2}" type="pres">
      <dgm:prSet presAssocID="{56D65410-6EC3-4D1B-821A-9DE262F66D82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</dgm:pt>
    <dgm:pt modelId="{0B7CAC4C-FAD1-407C-A0C7-ED254B417A78}" type="pres">
      <dgm:prSet presAssocID="{1B51E8D4-3475-4E9E-9CCC-C351EA26CA92}" presName="composite" presStyleCnt="0"/>
      <dgm:spPr/>
    </dgm:pt>
    <dgm:pt modelId="{6D0DD05B-FD39-4B21-94A0-740FC4736B32}" type="pres">
      <dgm:prSet presAssocID="{1B51E8D4-3475-4E9E-9CCC-C351EA26CA92}" presName="FirstChild" presStyleLbl="revTx" presStyleIdx="0" presStyleCnt="1">
        <dgm:presLayoutVars>
          <dgm:chMax val="0"/>
          <dgm:chPref val="0"/>
          <dgm:bulletEnabled val="1"/>
        </dgm:presLayoutVars>
      </dgm:prSet>
      <dgm:spPr/>
    </dgm:pt>
    <dgm:pt modelId="{0C260BC6-D985-433D-97D6-08BDCC2243B6}" type="pres">
      <dgm:prSet presAssocID="{1B51E8D4-3475-4E9E-9CCC-C351EA26CA92}" presName="Parent" presStyleLbl="alignNode1" presStyleIdx="0" presStyleCnt="1" custScaleX="270042" custScaleY="147460" custLinFactNeighborX="26431" custLinFactNeighborY="5384">
        <dgm:presLayoutVars>
          <dgm:chMax val="3"/>
          <dgm:chPref val="3"/>
          <dgm:bulletEnabled val="1"/>
        </dgm:presLayoutVars>
      </dgm:prSet>
      <dgm:spPr/>
    </dgm:pt>
    <dgm:pt modelId="{D1FAEED1-4ABB-46D4-B336-FFDE20BC424D}" type="pres">
      <dgm:prSet presAssocID="{1B51E8D4-3475-4E9E-9CCC-C351EA26CA92}" presName="Accent" presStyleLbl="parChTrans1D1" presStyleIdx="0" presStyleCnt="1" custLinFactY="67727" custLinFactNeighborY="100000"/>
      <dgm:spPr/>
    </dgm:pt>
  </dgm:ptLst>
  <dgm:cxnLst>
    <dgm:cxn modelId="{3942A858-87E5-4474-A13E-90EAE7E0FCB5}" srcId="{56D65410-6EC3-4D1B-821A-9DE262F66D82}" destId="{1B51E8D4-3475-4E9E-9CCC-C351EA26CA92}" srcOrd="0" destOrd="0" parTransId="{8F61998A-6B28-4758-AC29-A1A0BB031807}" sibTransId="{C6D04524-5127-4946-B286-D953B6FA4C38}"/>
    <dgm:cxn modelId="{76AEA659-2E10-4BB1-9953-1E3652F21752}" type="presOf" srcId="{1B51E8D4-3475-4E9E-9CCC-C351EA26CA92}" destId="{0C260BC6-D985-433D-97D6-08BDCC2243B6}" srcOrd="0" destOrd="0" presId="urn:microsoft.com/office/officeart/2011/layout/TabList"/>
    <dgm:cxn modelId="{8E9DD0E7-2A1C-4A70-9BCC-3B49C5169C31}" type="presOf" srcId="{56D65410-6EC3-4D1B-821A-9DE262F66D82}" destId="{B0F4C6D0-F6D5-42AE-B93B-7F303546ACB2}" srcOrd="0" destOrd="0" presId="urn:microsoft.com/office/officeart/2011/layout/TabList"/>
    <dgm:cxn modelId="{F97D4609-33D4-4EB5-987C-9D51B7072381}" type="presParOf" srcId="{B0F4C6D0-F6D5-42AE-B93B-7F303546ACB2}" destId="{0B7CAC4C-FAD1-407C-A0C7-ED254B417A78}" srcOrd="0" destOrd="0" presId="urn:microsoft.com/office/officeart/2011/layout/TabList"/>
    <dgm:cxn modelId="{DF891B9D-E157-4F10-9DAC-2163A9A62C77}" type="presParOf" srcId="{0B7CAC4C-FAD1-407C-A0C7-ED254B417A78}" destId="{6D0DD05B-FD39-4B21-94A0-740FC4736B32}" srcOrd="0" destOrd="0" presId="urn:microsoft.com/office/officeart/2011/layout/TabList"/>
    <dgm:cxn modelId="{22FDB7F5-08C5-46DD-BD07-EFB50F7A266F}" type="presParOf" srcId="{0B7CAC4C-FAD1-407C-A0C7-ED254B417A78}" destId="{0C260BC6-D985-433D-97D6-08BDCC2243B6}" srcOrd="1" destOrd="0" presId="urn:microsoft.com/office/officeart/2011/layout/TabList"/>
    <dgm:cxn modelId="{C2A96620-C126-41CC-BA2C-5D5800FC7E19}" type="presParOf" srcId="{0B7CAC4C-FAD1-407C-A0C7-ED254B417A78}" destId="{D1FAEED1-4ABB-46D4-B336-FFDE20BC424D}" srcOrd="2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56D65410-6EC3-4D1B-821A-9DE262F66D82}" type="doc">
      <dgm:prSet loTypeId="urn:microsoft.com/office/officeart/2011/layout/Tab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1B51E8D4-3475-4E9E-9CCC-C351EA26CA92}">
      <dgm:prSet phldrT="[文字]" custT="1"/>
      <dgm:spPr/>
      <dgm:t>
        <a:bodyPr/>
        <a:lstStyle/>
        <a:p>
          <a:pPr algn="ctr" defTabSz="889000" rtl="0" fontAlgn="base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zh-TW" altLang="en-US" sz="2000" b="1" kern="1200" dirty="0">
              <a:solidFill>
                <a:schemeClr val="lt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國民體適能指導員計畫</a:t>
          </a:r>
        </a:p>
      </dgm:t>
    </dgm:pt>
    <dgm:pt modelId="{8F61998A-6B28-4758-AC29-A1A0BB031807}" type="parTrans" cxnId="{3942A858-87E5-4474-A13E-90EAE7E0FCB5}">
      <dgm:prSet/>
      <dgm:spPr/>
      <dgm:t>
        <a:bodyPr/>
        <a:lstStyle/>
        <a:p>
          <a:endParaRPr lang="zh-TW" altLang="en-US"/>
        </a:p>
      </dgm:t>
    </dgm:pt>
    <dgm:pt modelId="{C6D04524-5127-4946-B286-D953B6FA4C38}" type="sibTrans" cxnId="{3942A858-87E5-4474-A13E-90EAE7E0FCB5}">
      <dgm:prSet/>
      <dgm:spPr/>
      <dgm:t>
        <a:bodyPr/>
        <a:lstStyle/>
        <a:p>
          <a:endParaRPr lang="zh-TW" altLang="en-US"/>
        </a:p>
      </dgm:t>
    </dgm:pt>
    <dgm:pt modelId="{B0F4C6D0-F6D5-42AE-B93B-7F303546ACB2}" type="pres">
      <dgm:prSet presAssocID="{56D65410-6EC3-4D1B-821A-9DE262F66D82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</dgm:pt>
    <dgm:pt modelId="{0B7CAC4C-FAD1-407C-A0C7-ED254B417A78}" type="pres">
      <dgm:prSet presAssocID="{1B51E8D4-3475-4E9E-9CCC-C351EA26CA92}" presName="composite" presStyleCnt="0"/>
      <dgm:spPr/>
    </dgm:pt>
    <dgm:pt modelId="{6D0DD05B-FD39-4B21-94A0-740FC4736B32}" type="pres">
      <dgm:prSet presAssocID="{1B51E8D4-3475-4E9E-9CCC-C351EA26CA92}" presName="FirstChild" presStyleLbl="revTx" presStyleIdx="0" presStyleCnt="1">
        <dgm:presLayoutVars>
          <dgm:chMax val="0"/>
          <dgm:chPref val="0"/>
          <dgm:bulletEnabled val="1"/>
        </dgm:presLayoutVars>
      </dgm:prSet>
      <dgm:spPr/>
    </dgm:pt>
    <dgm:pt modelId="{0C260BC6-D985-433D-97D6-08BDCC2243B6}" type="pres">
      <dgm:prSet presAssocID="{1B51E8D4-3475-4E9E-9CCC-C351EA26CA92}" presName="Parent" presStyleLbl="alignNode1" presStyleIdx="0" presStyleCnt="1" custScaleX="270042" custScaleY="147460" custLinFactNeighborX="26431" custLinFactNeighborY="5384">
        <dgm:presLayoutVars>
          <dgm:chMax val="3"/>
          <dgm:chPref val="3"/>
          <dgm:bulletEnabled val="1"/>
        </dgm:presLayoutVars>
      </dgm:prSet>
      <dgm:spPr/>
    </dgm:pt>
    <dgm:pt modelId="{D1FAEED1-4ABB-46D4-B336-FFDE20BC424D}" type="pres">
      <dgm:prSet presAssocID="{1B51E8D4-3475-4E9E-9CCC-C351EA26CA92}" presName="Accent" presStyleLbl="parChTrans1D1" presStyleIdx="0" presStyleCnt="1" custLinFactY="67727" custLinFactNeighborY="100000"/>
      <dgm:spPr/>
    </dgm:pt>
  </dgm:ptLst>
  <dgm:cxnLst>
    <dgm:cxn modelId="{6C1E0317-2122-4BC4-9C5E-ED4338D5409C}" type="presOf" srcId="{1B51E8D4-3475-4E9E-9CCC-C351EA26CA92}" destId="{0C260BC6-D985-433D-97D6-08BDCC2243B6}" srcOrd="0" destOrd="0" presId="urn:microsoft.com/office/officeart/2011/layout/TabList"/>
    <dgm:cxn modelId="{856D6C62-A3AD-4B3B-A9BE-C4FD71AE8530}" type="presOf" srcId="{56D65410-6EC3-4D1B-821A-9DE262F66D82}" destId="{B0F4C6D0-F6D5-42AE-B93B-7F303546ACB2}" srcOrd="0" destOrd="0" presId="urn:microsoft.com/office/officeart/2011/layout/TabList"/>
    <dgm:cxn modelId="{3942A858-87E5-4474-A13E-90EAE7E0FCB5}" srcId="{56D65410-6EC3-4D1B-821A-9DE262F66D82}" destId="{1B51E8D4-3475-4E9E-9CCC-C351EA26CA92}" srcOrd="0" destOrd="0" parTransId="{8F61998A-6B28-4758-AC29-A1A0BB031807}" sibTransId="{C6D04524-5127-4946-B286-D953B6FA4C38}"/>
    <dgm:cxn modelId="{4699FFD6-2861-46EC-A0F4-F6CADC2E11BB}" type="presParOf" srcId="{B0F4C6D0-F6D5-42AE-B93B-7F303546ACB2}" destId="{0B7CAC4C-FAD1-407C-A0C7-ED254B417A78}" srcOrd="0" destOrd="0" presId="urn:microsoft.com/office/officeart/2011/layout/TabList"/>
    <dgm:cxn modelId="{8178860B-51C1-472D-A1B9-00FB335DE6CD}" type="presParOf" srcId="{0B7CAC4C-FAD1-407C-A0C7-ED254B417A78}" destId="{6D0DD05B-FD39-4B21-94A0-740FC4736B32}" srcOrd="0" destOrd="0" presId="urn:microsoft.com/office/officeart/2011/layout/TabList"/>
    <dgm:cxn modelId="{720EBDBE-A94F-4245-BC45-FAC1BC5C7319}" type="presParOf" srcId="{0B7CAC4C-FAD1-407C-A0C7-ED254B417A78}" destId="{0C260BC6-D985-433D-97D6-08BDCC2243B6}" srcOrd="1" destOrd="0" presId="urn:microsoft.com/office/officeart/2011/layout/TabList"/>
    <dgm:cxn modelId="{BA193647-ADF0-4FC1-B3C5-E78CBF516EB4}" type="presParOf" srcId="{0B7CAC4C-FAD1-407C-A0C7-ED254B417A78}" destId="{D1FAEED1-4ABB-46D4-B336-FFDE20BC424D}" srcOrd="2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56D65410-6EC3-4D1B-821A-9DE262F66D82}" type="doc">
      <dgm:prSet loTypeId="urn:microsoft.com/office/officeart/2011/layout/Tab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B0F4C6D0-F6D5-42AE-B93B-7F303546ACB2}" type="pres">
      <dgm:prSet presAssocID="{56D65410-6EC3-4D1B-821A-9DE262F66D82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</dgm:pt>
  </dgm:ptLst>
  <dgm:cxnLst>
    <dgm:cxn modelId="{0C548ACD-65EC-4E54-AF8A-8723A02AE76B}" type="presOf" srcId="{56D65410-6EC3-4D1B-821A-9DE262F66D82}" destId="{B0F4C6D0-F6D5-42AE-B93B-7F303546ACB2}" srcOrd="0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56D65410-6EC3-4D1B-821A-9DE262F66D82}" type="doc">
      <dgm:prSet loTypeId="urn:microsoft.com/office/officeart/2011/layout/Tab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B0F4C6D0-F6D5-42AE-B93B-7F303546ACB2}" type="pres">
      <dgm:prSet presAssocID="{56D65410-6EC3-4D1B-821A-9DE262F66D82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</dgm:pt>
  </dgm:ptLst>
  <dgm:cxnLst>
    <dgm:cxn modelId="{0C548ACD-65EC-4E54-AF8A-8723A02AE76B}" type="presOf" srcId="{56D65410-6EC3-4D1B-821A-9DE262F66D82}" destId="{B0F4C6D0-F6D5-42AE-B93B-7F303546ACB2}" srcOrd="0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56D65410-6EC3-4D1B-821A-9DE262F66D82}" type="doc">
      <dgm:prSet loTypeId="urn:microsoft.com/office/officeart/2011/layout/Tab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B0F4C6D0-F6D5-42AE-B93B-7F303546ACB2}" type="pres">
      <dgm:prSet presAssocID="{56D65410-6EC3-4D1B-821A-9DE262F66D82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</dgm:pt>
  </dgm:ptLst>
  <dgm:cxnLst>
    <dgm:cxn modelId="{9FEC0924-98DC-4119-B488-A49342E92F08}" type="presOf" srcId="{56D65410-6EC3-4D1B-821A-9DE262F66D82}" destId="{B0F4C6D0-F6D5-42AE-B93B-7F303546ACB2}" srcOrd="0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56D65410-6EC3-4D1B-821A-9DE262F66D82}" type="doc">
      <dgm:prSet loTypeId="urn:microsoft.com/office/officeart/2011/layout/Tab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B0F4C6D0-F6D5-42AE-B93B-7F303546ACB2}" type="pres">
      <dgm:prSet presAssocID="{56D65410-6EC3-4D1B-821A-9DE262F66D82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</dgm:pt>
  </dgm:ptLst>
  <dgm:cxnLst>
    <dgm:cxn modelId="{9FEC0924-98DC-4119-B488-A49342E92F08}" type="presOf" srcId="{56D65410-6EC3-4D1B-821A-9DE262F66D82}" destId="{B0F4C6D0-F6D5-42AE-B93B-7F303546ACB2}" srcOrd="0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56D65410-6EC3-4D1B-821A-9DE262F66D82}" type="doc">
      <dgm:prSet loTypeId="urn:microsoft.com/office/officeart/2011/layout/Tab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B0F4C6D0-F6D5-42AE-B93B-7F303546ACB2}" type="pres">
      <dgm:prSet presAssocID="{56D65410-6EC3-4D1B-821A-9DE262F66D82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</dgm:pt>
  </dgm:ptLst>
  <dgm:cxnLst>
    <dgm:cxn modelId="{9FEC0924-98DC-4119-B488-A49342E92F08}" type="presOf" srcId="{56D65410-6EC3-4D1B-821A-9DE262F66D82}" destId="{B0F4C6D0-F6D5-42AE-B93B-7F303546ACB2}" srcOrd="0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56D65410-6EC3-4D1B-821A-9DE262F66D82}" type="doc">
      <dgm:prSet loTypeId="urn:microsoft.com/office/officeart/2011/layout/Tab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1B51E8D4-3475-4E9E-9CCC-C351EA26CA92}">
      <dgm:prSet phldrT="[文字]" custT="1"/>
      <dgm:spPr/>
      <dgm:t>
        <a:bodyPr/>
        <a:lstStyle/>
        <a:p>
          <a:pPr rtl="0"/>
          <a:r>
            <a:rPr kumimoji="1" lang="zh-TW" altLang="en-US" sz="2000" b="1" kern="1200" dirty="0">
              <a:solidFill>
                <a:schemeClr val="lt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原住民專案</a:t>
          </a:r>
        </a:p>
      </dgm:t>
    </dgm:pt>
    <dgm:pt modelId="{8F61998A-6B28-4758-AC29-A1A0BB031807}" type="parTrans" cxnId="{3942A858-87E5-4474-A13E-90EAE7E0FCB5}">
      <dgm:prSet/>
      <dgm:spPr/>
      <dgm:t>
        <a:bodyPr/>
        <a:lstStyle/>
        <a:p>
          <a:endParaRPr lang="zh-TW" altLang="en-US"/>
        </a:p>
      </dgm:t>
    </dgm:pt>
    <dgm:pt modelId="{C6D04524-5127-4946-B286-D953B6FA4C38}" type="sibTrans" cxnId="{3942A858-87E5-4474-A13E-90EAE7E0FCB5}">
      <dgm:prSet/>
      <dgm:spPr/>
      <dgm:t>
        <a:bodyPr/>
        <a:lstStyle/>
        <a:p>
          <a:endParaRPr lang="zh-TW" altLang="en-US"/>
        </a:p>
      </dgm:t>
    </dgm:pt>
    <dgm:pt modelId="{B0F4C6D0-F6D5-42AE-B93B-7F303546ACB2}" type="pres">
      <dgm:prSet presAssocID="{56D65410-6EC3-4D1B-821A-9DE262F66D82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</dgm:pt>
    <dgm:pt modelId="{0B7CAC4C-FAD1-407C-A0C7-ED254B417A78}" type="pres">
      <dgm:prSet presAssocID="{1B51E8D4-3475-4E9E-9CCC-C351EA26CA92}" presName="composite" presStyleCnt="0"/>
      <dgm:spPr/>
    </dgm:pt>
    <dgm:pt modelId="{6D0DD05B-FD39-4B21-94A0-740FC4736B32}" type="pres">
      <dgm:prSet presAssocID="{1B51E8D4-3475-4E9E-9CCC-C351EA26CA92}" presName="FirstChild" presStyleLbl="revTx" presStyleIdx="0" presStyleCnt="1">
        <dgm:presLayoutVars>
          <dgm:chMax val="0"/>
          <dgm:chPref val="0"/>
          <dgm:bulletEnabled val="1"/>
        </dgm:presLayoutVars>
      </dgm:prSet>
      <dgm:spPr/>
    </dgm:pt>
    <dgm:pt modelId="{0C260BC6-D985-433D-97D6-08BDCC2243B6}" type="pres">
      <dgm:prSet presAssocID="{1B51E8D4-3475-4E9E-9CCC-C351EA26CA92}" presName="Parent" presStyleLbl="alignNode1" presStyleIdx="0" presStyleCnt="1" custScaleX="270042" custScaleY="147460" custLinFactNeighborX="26431" custLinFactNeighborY="5384">
        <dgm:presLayoutVars>
          <dgm:chMax val="3"/>
          <dgm:chPref val="3"/>
          <dgm:bulletEnabled val="1"/>
        </dgm:presLayoutVars>
      </dgm:prSet>
      <dgm:spPr/>
    </dgm:pt>
    <dgm:pt modelId="{D1FAEED1-4ABB-46D4-B336-FFDE20BC424D}" type="pres">
      <dgm:prSet presAssocID="{1B51E8D4-3475-4E9E-9CCC-C351EA26CA92}" presName="Accent" presStyleLbl="parChTrans1D1" presStyleIdx="0" presStyleCnt="1" custLinFactY="67727" custLinFactNeighborY="100000"/>
      <dgm:spPr/>
    </dgm:pt>
  </dgm:ptLst>
  <dgm:cxnLst>
    <dgm:cxn modelId="{3942A858-87E5-4474-A13E-90EAE7E0FCB5}" srcId="{56D65410-6EC3-4D1B-821A-9DE262F66D82}" destId="{1B51E8D4-3475-4E9E-9CCC-C351EA26CA92}" srcOrd="0" destOrd="0" parTransId="{8F61998A-6B28-4758-AC29-A1A0BB031807}" sibTransId="{C6D04524-5127-4946-B286-D953B6FA4C38}"/>
    <dgm:cxn modelId="{86631BDB-EB92-4FBC-BCD4-A53512377487}" type="presOf" srcId="{1B51E8D4-3475-4E9E-9CCC-C351EA26CA92}" destId="{0C260BC6-D985-433D-97D6-08BDCC2243B6}" srcOrd="0" destOrd="0" presId="urn:microsoft.com/office/officeart/2011/layout/TabList"/>
    <dgm:cxn modelId="{860CADF3-34A8-46C3-A4AA-4A2561703338}" type="presOf" srcId="{56D65410-6EC3-4D1B-821A-9DE262F66D82}" destId="{B0F4C6D0-F6D5-42AE-B93B-7F303546ACB2}" srcOrd="0" destOrd="0" presId="urn:microsoft.com/office/officeart/2011/layout/TabList"/>
    <dgm:cxn modelId="{095DD95A-BE6E-4AAD-9F89-DD01BAA95959}" type="presParOf" srcId="{B0F4C6D0-F6D5-42AE-B93B-7F303546ACB2}" destId="{0B7CAC4C-FAD1-407C-A0C7-ED254B417A78}" srcOrd="0" destOrd="0" presId="urn:microsoft.com/office/officeart/2011/layout/TabList"/>
    <dgm:cxn modelId="{2B7D2BF2-1248-4640-87F4-0DA97B08FF3F}" type="presParOf" srcId="{0B7CAC4C-FAD1-407C-A0C7-ED254B417A78}" destId="{6D0DD05B-FD39-4B21-94A0-740FC4736B32}" srcOrd="0" destOrd="0" presId="urn:microsoft.com/office/officeart/2011/layout/TabList"/>
    <dgm:cxn modelId="{36C7E6B8-8F14-47E7-8674-4EC9B98ECF86}" type="presParOf" srcId="{0B7CAC4C-FAD1-407C-A0C7-ED254B417A78}" destId="{0C260BC6-D985-433D-97D6-08BDCC2243B6}" srcOrd="1" destOrd="0" presId="urn:microsoft.com/office/officeart/2011/layout/TabList"/>
    <dgm:cxn modelId="{C765E855-3F96-4390-8088-44B28C0DB51C}" type="presParOf" srcId="{0B7CAC4C-FAD1-407C-A0C7-ED254B417A78}" destId="{D1FAEED1-4ABB-46D4-B336-FFDE20BC424D}" srcOrd="2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56D65410-6EC3-4D1B-821A-9DE262F66D82}" type="doc">
      <dgm:prSet loTypeId="urn:microsoft.com/office/officeart/2011/layout/Tab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1B51E8D4-3475-4E9E-9CCC-C351EA26CA92}">
      <dgm:prSet phldrT="[文字]" custT="1"/>
      <dgm:spPr/>
      <dgm:t>
        <a:bodyPr/>
        <a:lstStyle/>
        <a:p>
          <a:pPr rtl="0"/>
          <a:r>
            <a:rPr kumimoji="1" lang="zh-TW" altLang="en-US" sz="2000" b="1" kern="1200" dirty="0">
              <a:solidFill>
                <a:schemeClr val="lt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運動志願服務工作</a:t>
          </a:r>
        </a:p>
      </dgm:t>
    </dgm:pt>
    <dgm:pt modelId="{8F61998A-6B28-4758-AC29-A1A0BB031807}" type="parTrans" cxnId="{3942A858-87E5-4474-A13E-90EAE7E0FCB5}">
      <dgm:prSet/>
      <dgm:spPr/>
      <dgm:t>
        <a:bodyPr/>
        <a:lstStyle/>
        <a:p>
          <a:endParaRPr lang="zh-TW" altLang="en-US"/>
        </a:p>
      </dgm:t>
    </dgm:pt>
    <dgm:pt modelId="{C6D04524-5127-4946-B286-D953B6FA4C38}" type="sibTrans" cxnId="{3942A858-87E5-4474-A13E-90EAE7E0FCB5}">
      <dgm:prSet/>
      <dgm:spPr/>
      <dgm:t>
        <a:bodyPr/>
        <a:lstStyle/>
        <a:p>
          <a:endParaRPr lang="zh-TW" altLang="en-US"/>
        </a:p>
      </dgm:t>
    </dgm:pt>
    <dgm:pt modelId="{B0F4C6D0-F6D5-42AE-B93B-7F303546ACB2}" type="pres">
      <dgm:prSet presAssocID="{56D65410-6EC3-4D1B-821A-9DE262F66D82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</dgm:pt>
    <dgm:pt modelId="{0B7CAC4C-FAD1-407C-A0C7-ED254B417A78}" type="pres">
      <dgm:prSet presAssocID="{1B51E8D4-3475-4E9E-9CCC-C351EA26CA92}" presName="composite" presStyleCnt="0"/>
      <dgm:spPr/>
    </dgm:pt>
    <dgm:pt modelId="{6D0DD05B-FD39-4B21-94A0-740FC4736B32}" type="pres">
      <dgm:prSet presAssocID="{1B51E8D4-3475-4E9E-9CCC-C351EA26CA92}" presName="FirstChild" presStyleLbl="revTx" presStyleIdx="0" presStyleCnt="1">
        <dgm:presLayoutVars>
          <dgm:chMax val="0"/>
          <dgm:chPref val="0"/>
          <dgm:bulletEnabled val="1"/>
        </dgm:presLayoutVars>
      </dgm:prSet>
      <dgm:spPr/>
    </dgm:pt>
    <dgm:pt modelId="{0C260BC6-D985-433D-97D6-08BDCC2243B6}" type="pres">
      <dgm:prSet presAssocID="{1B51E8D4-3475-4E9E-9CCC-C351EA26CA92}" presName="Parent" presStyleLbl="alignNode1" presStyleIdx="0" presStyleCnt="1" custScaleX="270042" custScaleY="147460" custLinFactNeighborX="26431" custLinFactNeighborY="5384">
        <dgm:presLayoutVars>
          <dgm:chMax val="3"/>
          <dgm:chPref val="3"/>
          <dgm:bulletEnabled val="1"/>
        </dgm:presLayoutVars>
      </dgm:prSet>
      <dgm:spPr/>
    </dgm:pt>
    <dgm:pt modelId="{D1FAEED1-4ABB-46D4-B336-FFDE20BC424D}" type="pres">
      <dgm:prSet presAssocID="{1B51E8D4-3475-4E9E-9CCC-C351EA26CA92}" presName="Accent" presStyleLbl="parChTrans1D1" presStyleIdx="0" presStyleCnt="1" custLinFactY="67727" custLinFactNeighborY="100000"/>
      <dgm:spPr/>
    </dgm:pt>
  </dgm:ptLst>
  <dgm:cxnLst>
    <dgm:cxn modelId="{DB645F75-7D20-4629-98A9-B327CAB13894}" type="presOf" srcId="{1B51E8D4-3475-4E9E-9CCC-C351EA26CA92}" destId="{0C260BC6-D985-433D-97D6-08BDCC2243B6}" srcOrd="0" destOrd="0" presId="urn:microsoft.com/office/officeart/2011/layout/TabList"/>
    <dgm:cxn modelId="{3942A858-87E5-4474-A13E-90EAE7E0FCB5}" srcId="{56D65410-6EC3-4D1B-821A-9DE262F66D82}" destId="{1B51E8D4-3475-4E9E-9CCC-C351EA26CA92}" srcOrd="0" destOrd="0" parTransId="{8F61998A-6B28-4758-AC29-A1A0BB031807}" sibTransId="{C6D04524-5127-4946-B286-D953B6FA4C38}"/>
    <dgm:cxn modelId="{6E85F7E2-7530-451B-8A38-0B6165EAB738}" type="presOf" srcId="{56D65410-6EC3-4D1B-821A-9DE262F66D82}" destId="{B0F4C6D0-F6D5-42AE-B93B-7F303546ACB2}" srcOrd="0" destOrd="0" presId="urn:microsoft.com/office/officeart/2011/layout/TabList"/>
    <dgm:cxn modelId="{DCC04CBD-7C52-4EA5-8993-C9541598D7B8}" type="presParOf" srcId="{B0F4C6D0-F6D5-42AE-B93B-7F303546ACB2}" destId="{0B7CAC4C-FAD1-407C-A0C7-ED254B417A78}" srcOrd="0" destOrd="0" presId="urn:microsoft.com/office/officeart/2011/layout/TabList"/>
    <dgm:cxn modelId="{92BCDB60-0B07-4B7B-B2D2-94BC27CD4DFD}" type="presParOf" srcId="{0B7CAC4C-FAD1-407C-A0C7-ED254B417A78}" destId="{6D0DD05B-FD39-4B21-94A0-740FC4736B32}" srcOrd="0" destOrd="0" presId="urn:microsoft.com/office/officeart/2011/layout/TabList"/>
    <dgm:cxn modelId="{019BA2A8-1D6B-41E9-B358-53BC91E9C827}" type="presParOf" srcId="{0B7CAC4C-FAD1-407C-A0C7-ED254B417A78}" destId="{0C260BC6-D985-433D-97D6-08BDCC2243B6}" srcOrd="1" destOrd="0" presId="urn:microsoft.com/office/officeart/2011/layout/TabList"/>
    <dgm:cxn modelId="{F6686F60-9A1A-4623-84AD-2D416B2B44D6}" type="presParOf" srcId="{0B7CAC4C-FAD1-407C-A0C7-ED254B417A78}" destId="{D1FAEED1-4ABB-46D4-B336-FFDE20BC424D}" srcOrd="2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56D65410-6EC3-4D1B-821A-9DE262F66D82}" type="doc">
      <dgm:prSet loTypeId="urn:microsoft.com/office/officeart/2011/layout/Tab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B0F4C6D0-F6D5-42AE-B93B-7F303546ACB2}" type="pres">
      <dgm:prSet presAssocID="{56D65410-6EC3-4D1B-821A-9DE262F66D82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</dgm:pt>
  </dgm:ptLst>
  <dgm:cxnLst>
    <dgm:cxn modelId="{D2888CAF-DAC1-461E-82F4-52EE55461887}" type="presOf" srcId="{56D65410-6EC3-4D1B-821A-9DE262F66D82}" destId="{B0F4C6D0-F6D5-42AE-B93B-7F303546ACB2}" srcOrd="0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56D65410-6EC3-4D1B-821A-9DE262F66D82}" type="doc">
      <dgm:prSet loTypeId="urn:microsoft.com/office/officeart/2011/layout/Tab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1B51E8D4-3475-4E9E-9CCC-C351EA26CA92}">
      <dgm:prSet phldrT="[文字]" custT="1"/>
      <dgm:spPr/>
      <dgm:t>
        <a:bodyPr/>
        <a:lstStyle/>
        <a:p>
          <a:pPr rtl="0"/>
          <a:r>
            <a:rPr kumimoji="1" lang="zh-TW" altLang="en-US" sz="2000" b="1" kern="1200" dirty="0">
              <a:solidFill>
                <a:schemeClr val="lt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國民運動日專案</a:t>
          </a:r>
        </a:p>
      </dgm:t>
    </dgm:pt>
    <dgm:pt modelId="{8F61998A-6B28-4758-AC29-A1A0BB031807}" type="parTrans" cxnId="{3942A858-87E5-4474-A13E-90EAE7E0FCB5}">
      <dgm:prSet/>
      <dgm:spPr/>
      <dgm:t>
        <a:bodyPr/>
        <a:lstStyle/>
        <a:p>
          <a:endParaRPr lang="zh-TW" altLang="en-US"/>
        </a:p>
      </dgm:t>
    </dgm:pt>
    <dgm:pt modelId="{C6D04524-5127-4946-B286-D953B6FA4C38}" type="sibTrans" cxnId="{3942A858-87E5-4474-A13E-90EAE7E0FCB5}">
      <dgm:prSet/>
      <dgm:spPr/>
      <dgm:t>
        <a:bodyPr/>
        <a:lstStyle/>
        <a:p>
          <a:endParaRPr lang="zh-TW" altLang="en-US"/>
        </a:p>
      </dgm:t>
    </dgm:pt>
    <dgm:pt modelId="{B0F4C6D0-F6D5-42AE-B93B-7F303546ACB2}" type="pres">
      <dgm:prSet presAssocID="{56D65410-6EC3-4D1B-821A-9DE262F66D82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</dgm:pt>
    <dgm:pt modelId="{0B7CAC4C-FAD1-407C-A0C7-ED254B417A78}" type="pres">
      <dgm:prSet presAssocID="{1B51E8D4-3475-4E9E-9CCC-C351EA26CA92}" presName="composite" presStyleCnt="0"/>
      <dgm:spPr/>
    </dgm:pt>
    <dgm:pt modelId="{6D0DD05B-FD39-4B21-94A0-740FC4736B32}" type="pres">
      <dgm:prSet presAssocID="{1B51E8D4-3475-4E9E-9CCC-C351EA26CA92}" presName="FirstChild" presStyleLbl="revTx" presStyleIdx="0" presStyleCnt="1">
        <dgm:presLayoutVars>
          <dgm:chMax val="0"/>
          <dgm:chPref val="0"/>
          <dgm:bulletEnabled val="1"/>
        </dgm:presLayoutVars>
      </dgm:prSet>
      <dgm:spPr/>
    </dgm:pt>
    <dgm:pt modelId="{0C260BC6-D985-433D-97D6-08BDCC2243B6}" type="pres">
      <dgm:prSet presAssocID="{1B51E8D4-3475-4E9E-9CCC-C351EA26CA92}" presName="Parent" presStyleLbl="alignNode1" presStyleIdx="0" presStyleCnt="1" custScaleX="270042" custScaleY="147460" custLinFactNeighborX="26431" custLinFactNeighborY="5384">
        <dgm:presLayoutVars>
          <dgm:chMax val="3"/>
          <dgm:chPref val="3"/>
          <dgm:bulletEnabled val="1"/>
        </dgm:presLayoutVars>
      </dgm:prSet>
      <dgm:spPr/>
    </dgm:pt>
    <dgm:pt modelId="{D1FAEED1-4ABB-46D4-B336-FFDE20BC424D}" type="pres">
      <dgm:prSet presAssocID="{1B51E8D4-3475-4E9E-9CCC-C351EA26CA92}" presName="Accent" presStyleLbl="parChTrans1D1" presStyleIdx="0" presStyleCnt="1" custLinFactY="67727" custLinFactNeighborY="100000"/>
      <dgm:spPr/>
    </dgm:pt>
  </dgm:ptLst>
  <dgm:cxnLst>
    <dgm:cxn modelId="{3942A858-87E5-4474-A13E-90EAE7E0FCB5}" srcId="{56D65410-6EC3-4D1B-821A-9DE262F66D82}" destId="{1B51E8D4-3475-4E9E-9CCC-C351EA26CA92}" srcOrd="0" destOrd="0" parTransId="{8F61998A-6B28-4758-AC29-A1A0BB031807}" sibTransId="{C6D04524-5127-4946-B286-D953B6FA4C38}"/>
    <dgm:cxn modelId="{A0364259-07D8-4862-8425-478B74AB1227}" type="presOf" srcId="{1B51E8D4-3475-4E9E-9CCC-C351EA26CA92}" destId="{0C260BC6-D985-433D-97D6-08BDCC2243B6}" srcOrd="0" destOrd="0" presId="urn:microsoft.com/office/officeart/2011/layout/TabList"/>
    <dgm:cxn modelId="{D04426DB-1E69-4DFA-9581-251573A6899D}" type="presOf" srcId="{56D65410-6EC3-4D1B-821A-9DE262F66D82}" destId="{B0F4C6D0-F6D5-42AE-B93B-7F303546ACB2}" srcOrd="0" destOrd="0" presId="urn:microsoft.com/office/officeart/2011/layout/TabList"/>
    <dgm:cxn modelId="{5225E0EF-9EBF-44A0-8837-76DAE306AD4F}" type="presParOf" srcId="{B0F4C6D0-F6D5-42AE-B93B-7F303546ACB2}" destId="{0B7CAC4C-FAD1-407C-A0C7-ED254B417A78}" srcOrd="0" destOrd="0" presId="urn:microsoft.com/office/officeart/2011/layout/TabList"/>
    <dgm:cxn modelId="{869A4311-6663-40E0-A357-54DD4DB6EDBE}" type="presParOf" srcId="{0B7CAC4C-FAD1-407C-A0C7-ED254B417A78}" destId="{6D0DD05B-FD39-4B21-94A0-740FC4736B32}" srcOrd="0" destOrd="0" presId="urn:microsoft.com/office/officeart/2011/layout/TabList"/>
    <dgm:cxn modelId="{FBBDDA52-F8D0-4391-98A5-563E24AD6C0B}" type="presParOf" srcId="{0B7CAC4C-FAD1-407C-A0C7-ED254B417A78}" destId="{0C260BC6-D985-433D-97D6-08BDCC2243B6}" srcOrd="1" destOrd="0" presId="urn:microsoft.com/office/officeart/2011/layout/TabList"/>
    <dgm:cxn modelId="{1014D20A-C2D0-428E-A397-4620C3D9701A}" type="presParOf" srcId="{0B7CAC4C-FAD1-407C-A0C7-ED254B417A78}" destId="{D1FAEED1-4ABB-46D4-B336-FFDE20BC424D}" srcOrd="2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56D65410-6EC3-4D1B-821A-9DE262F66D82}" type="doc">
      <dgm:prSet loTypeId="urn:microsoft.com/office/officeart/2011/layout/Tab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1B51E8D4-3475-4E9E-9CCC-C351EA26CA92}">
      <dgm:prSet phldrT="[文字]" custT="1"/>
      <dgm:spPr/>
      <dgm:t>
        <a:bodyPr/>
        <a:lstStyle/>
        <a:p>
          <a:pPr rtl="0"/>
          <a:r>
            <a:rPr kumimoji="1" lang="zh-TW" altLang="en-US" sz="2000" b="1" kern="1200" dirty="0">
              <a:solidFill>
                <a:schemeClr val="lt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全民</a:t>
          </a:r>
          <a:r>
            <a:rPr kumimoji="1" lang="en-US" altLang="en-US" sz="2000" b="1" kern="1200" dirty="0" err="1">
              <a:solidFill>
                <a:schemeClr val="lt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i</a:t>
          </a:r>
          <a:r>
            <a:rPr kumimoji="1" lang="zh-TW" altLang="en-US" sz="2000" b="1" kern="1200" dirty="0">
              <a:solidFill>
                <a:schemeClr val="lt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運動規律帶狀活動專案</a:t>
          </a:r>
        </a:p>
      </dgm:t>
    </dgm:pt>
    <dgm:pt modelId="{8F61998A-6B28-4758-AC29-A1A0BB031807}" type="parTrans" cxnId="{3942A858-87E5-4474-A13E-90EAE7E0FCB5}">
      <dgm:prSet/>
      <dgm:spPr/>
      <dgm:t>
        <a:bodyPr/>
        <a:lstStyle/>
        <a:p>
          <a:endParaRPr lang="zh-TW" altLang="en-US"/>
        </a:p>
      </dgm:t>
    </dgm:pt>
    <dgm:pt modelId="{C6D04524-5127-4946-B286-D953B6FA4C38}" type="sibTrans" cxnId="{3942A858-87E5-4474-A13E-90EAE7E0FCB5}">
      <dgm:prSet/>
      <dgm:spPr/>
      <dgm:t>
        <a:bodyPr/>
        <a:lstStyle/>
        <a:p>
          <a:endParaRPr lang="zh-TW" altLang="en-US"/>
        </a:p>
      </dgm:t>
    </dgm:pt>
    <dgm:pt modelId="{B0F4C6D0-F6D5-42AE-B93B-7F303546ACB2}" type="pres">
      <dgm:prSet presAssocID="{56D65410-6EC3-4D1B-821A-9DE262F66D82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</dgm:pt>
    <dgm:pt modelId="{0B7CAC4C-FAD1-407C-A0C7-ED254B417A78}" type="pres">
      <dgm:prSet presAssocID="{1B51E8D4-3475-4E9E-9CCC-C351EA26CA92}" presName="composite" presStyleCnt="0"/>
      <dgm:spPr/>
    </dgm:pt>
    <dgm:pt modelId="{6D0DD05B-FD39-4B21-94A0-740FC4736B32}" type="pres">
      <dgm:prSet presAssocID="{1B51E8D4-3475-4E9E-9CCC-C351EA26CA92}" presName="FirstChild" presStyleLbl="revTx" presStyleIdx="0" presStyleCnt="1">
        <dgm:presLayoutVars>
          <dgm:chMax val="0"/>
          <dgm:chPref val="0"/>
          <dgm:bulletEnabled val="1"/>
        </dgm:presLayoutVars>
      </dgm:prSet>
      <dgm:spPr/>
    </dgm:pt>
    <dgm:pt modelId="{0C260BC6-D985-433D-97D6-08BDCC2243B6}" type="pres">
      <dgm:prSet presAssocID="{1B51E8D4-3475-4E9E-9CCC-C351EA26CA92}" presName="Parent" presStyleLbl="alignNode1" presStyleIdx="0" presStyleCnt="1" custScaleX="270042" custScaleY="147460" custLinFactNeighborX="26431" custLinFactNeighborY="5384">
        <dgm:presLayoutVars>
          <dgm:chMax val="3"/>
          <dgm:chPref val="3"/>
          <dgm:bulletEnabled val="1"/>
        </dgm:presLayoutVars>
      </dgm:prSet>
      <dgm:spPr/>
    </dgm:pt>
    <dgm:pt modelId="{D1FAEED1-4ABB-46D4-B336-FFDE20BC424D}" type="pres">
      <dgm:prSet presAssocID="{1B51E8D4-3475-4E9E-9CCC-C351EA26CA92}" presName="Accent" presStyleLbl="parChTrans1D1" presStyleIdx="0" presStyleCnt="1" custLinFactY="67727" custLinFactNeighborY="100000"/>
      <dgm:spPr/>
    </dgm:pt>
  </dgm:ptLst>
  <dgm:cxnLst>
    <dgm:cxn modelId="{3942A858-87E5-4474-A13E-90EAE7E0FCB5}" srcId="{56D65410-6EC3-4D1B-821A-9DE262F66D82}" destId="{1B51E8D4-3475-4E9E-9CCC-C351EA26CA92}" srcOrd="0" destOrd="0" parTransId="{8F61998A-6B28-4758-AC29-A1A0BB031807}" sibTransId="{C6D04524-5127-4946-B286-D953B6FA4C38}"/>
    <dgm:cxn modelId="{B471E292-EE1F-48F2-84C2-82519DD1BB7B}" type="presOf" srcId="{1B51E8D4-3475-4E9E-9CCC-C351EA26CA92}" destId="{0C260BC6-D985-433D-97D6-08BDCC2243B6}" srcOrd="0" destOrd="0" presId="urn:microsoft.com/office/officeart/2011/layout/TabList"/>
    <dgm:cxn modelId="{E23C9ABC-6BD6-40EC-98FC-BA9E00C933D6}" type="presOf" srcId="{56D65410-6EC3-4D1B-821A-9DE262F66D82}" destId="{B0F4C6D0-F6D5-42AE-B93B-7F303546ACB2}" srcOrd="0" destOrd="0" presId="urn:microsoft.com/office/officeart/2011/layout/TabList"/>
    <dgm:cxn modelId="{8EB543C5-209E-494F-B01E-C9EB933786EE}" type="presParOf" srcId="{B0F4C6D0-F6D5-42AE-B93B-7F303546ACB2}" destId="{0B7CAC4C-FAD1-407C-A0C7-ED254B417A78}" srcOrd="0" destOrd="0" presId="urn:microsoft.com/office/officeart/2011/layout/TabList"/>
    <dgm:cxn modelId="{B9C82FD7-4886-4814-9B6F-9D86000B4C46}" type="presParOf" srcId="{0B7CAC4C-FAD1-407C-A0C7-ED254B417A78}" destId="{6D0DD05B-FD39-4B21-94A0-740FC4736B32}" srcOrd="0" destOrd="0" presId="urn:microsoft.com/office/officeart/2011/layout/TabList"/>
    <dgm:cxn modelId="{8AF10EB3-5479-4CC5-B1ED-762C10427A2E}" type="presParOf" srcId="{0B7CAC4C-FAD1-407C-A0C7-ED254B417A78}" destId="{0C260BC6-D985-433D-97D6-08BDCC2243B6}" srcOrd="1" destOrd="0" presId="urn:microsoft.com/office/officeart/2011/layout/TabList"/>
    <dgm:cxn modelId="{70CEC924-60FD-4FD3-B0CD-EFD8DD2FA4CB}" type="presParOf" srcId="{0B7CAC4C-FAD1-407C-A0C7-ED254B417A78}" destId="{D1FAEED1-4ABB-46D4-B336-FFDE20BC424D}" srcOrd="2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4.xml><?xml version="1.0" encoding="utf-8"?>
<dgm:dataModel xmlns:dgm="http://schemas.openxmlformats.org/drawingml/2006/diagram" xmlns:a="http://schemas.openxmlformats.org/drawingml/2006/main">
  <dgm:ptLst>
    <dgm:pt modelId="{56D65410-6EC3-4D1B-821A-9DE262F66D82}" type="doc">
      <dgm:prSet loTypeId="urn:microsoft.com/office/officeart/2011/layout/Tab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1B51E8D4-3475-4E9E-9CCC-C351EA26CA92}">
      <dgm:prSet phldrT="[文字]" custT="1"/>
      <dgm:spPr/>
      <dgm:t>
        <a:bodyPr/>
        <a:lstStyle/>
        <a:p>
          <a:pPr rtl="0"/>
          <a:r>
            <a:rPr kumimoji="1" lang="zh-TW" altLang="en-US" sz="2000" b="1" kern="1200" dirty="0">
              <a:solidFill>
                <a:schemeClr val="lt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數位化運動獎勵機制專案</a:t>
          </a:r>
        </a:p>
      </dgm:t>
    </dgm:pt>
    <dgm:pt modelId="{8F61998A-6B28-4758-AC29-A1A0BB031807}" type="parTrans" cxnId="{3942A858-87E5-4474-A13E-90EAE7E0FCB5}">
      <dgm:prSet/>
      <dgm:spPr/>
      <dgm:t>
        <a:bodyPr/>
        <a:lstStyle/>
        <a:p>
          <a:endParaRPr lang="zh-TW" altLang="en-US"/>
        </a:p>
      </dgm:t>
    </dgm:pt>
    <dgm:pt modelId="{C6D04524-5127-4946-B286-D953B6FA4C38}" type="sibTrans" cxnId="{3942A858-87E5-4474-A13E-90EAE7E0FCB5}">
      <dgm:prSet/>
      <dgm:spPr/>
      <dgm:t>
        <a:bodyPr/>
        <a:lstStyle/>
        <a:p>
          <a:endParaRPr lang="zh-TW" altLang="en-US"/>
        </a:p>
      </dgm:t>
    </dgm:pt>
    <dgm:pt modelId="{B0F4C6D0-F6D5-42AE-B93B-7F303546ACB2}" type="pres">
      <dgm:prSet presAssocID="{56D65410-6EC3-4D1B-821A-9DE262F66D82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</dgm:pt>
    <dgm:pt modelId="{0B7CAC4C-FAD1-407C-A0C7-ED254B417A78}" type="pres">
      <dgm:prSet presAssocID="{1B51E8D4-3475-4E9E-9CCC-C351EA26CA92}" presName="composite" presStyleCnt="0"/>
      <dgm:spPr/>
    </dgm:pt>
    <dgm:pt modelId="{6D0DD05B-FD39-4B21-94A0-740FC4736B32}" type="pres">
      <dgm:prSet presAssocID="{1B51E8D4-3475-4E9E-9CCC-C351EA26CA92}" presName="FirstChild" presStyleLbl="revTx" presStyleIdx="0" presStyleCnt="1">
        <dgm:presLayoutVars>
          <dgm:chMax val="0"/>
          <dgm:chPref val="0"/>
          <dgm:bulletEnabled val="1"/>
        </dgm:presLayoutVars>
      </dgm:prSet>
      <dgm:spPr/>
    </dgm:pt>
    <dgm:pt modelId="{0C260BC6-D985-433D-97D6-08BDCC2243B6}" type="pres">
      <dgm:prSet presAssocID="{1B51E8D4-3475-4E9E-9CCC-C351EA26CA92}" presName="Parent" presStyleLbl="alignNode1" presStyleIdx="0" presStyleCnt="1" custScaleX="270042" custScaleY="147460" custLinFactNeighborX="26431" custLinFactNeighborY="5384">
        <dgm:presLayoutVars>
          <dgm:chMax val="3"/>
          <dgm:chPref val="3"/>
          <dgm:bulletEnabled val="1"/>
        </dgm:presLayoutVars>
      </dgm:prSet>
      <dgm:spPr/>
    </dgm:pt>
    <dgm:pt modelId="{D1FAEED1-4ABB-46D4-B336-FFDE20BC424D}" type="pres">
      <dgm:prSet presAssocID="{1B51E8D4-3475-4E9E-9CCC-C351EA26CA92}" presName="Accent" presStyleLbl="parChTrans1D1" presStyleIdx="0" presStyleCnt="1" custLinFactY="67727" custLinFactNeighborY="100000"/>
      <dgm:spPr/>
    </dgm:pt>
  </dgm:ptLst>
  <dgm:cxnLst>
    <dgm:cxn modelId="{C5BCB628-64F5-4E3A-B05B-E80C8E844C62}" type="presOf" srcId="{56D65410-6EC3-4D1B-821A-9DE262F66D82}" destId="{B0F4C6D0-F6D5-42AE-B93B-7F303546ACB2}" srcOrd="0" destOrd="0" presId="urn:microsoft.com/office/officeart/2011/layout/TabList"/>
    <dgm:cxn modelId="{3942A858-87E5-4474-A13E-90EAE7E0FCB5}" srcId="{56D65410-6EC3-4D1B-821A-9DE262F66D82}" destId="{1B51E8D4-3475-4E9E-9CCC-C351EA26CA92}" srcOrd="0" destOrd="0" parTransId="{8F61998A-6B28-4758-AC29-A1A0BB031807}" sibTransId="{C6D04524-5127-4946-B286-D953B6FA4C38}"/>
    <dgm:cxn modelId="{E2CD5159-1394-4B55-B079-9D22AC86D6A5}" type="presOf" srcId="{1B51E8D4-3475-4E9E-9CCC-C351EA26CA92}" destId="{0C260BC6-D985-433D-97D6-08BDCC2243B6}" srcOrd="0" destOrd="0" presId="urn:microsoft.com/office/officeart/2011/layout/TabList"/>
    <dgm:cxn modelId="{EE31622E-4623-4BC8-9665-EE10BD0365AF}" type="presParOf" srcId="{B0F4C6D0-F6D5-42AE-B93B-7F303546ACB2}" destId="{0B7CAC4C-FAD1-407C-A0C7-ED254B417A78}" srcOrd="0" destOrd="0" presId="urn:microsoft.com/office/officeart/2011/layout/TabList"/>
    <dgm:cxn modelId="{A4DBCBCB-B39A-4EC8-A7BA-EF1BCB683E55}" type="presParOf" srcId="{0B7CAC4C-FAD1-407C-A0C7-ED254B417A78}" destId="{6D0DD05B-FD39-4B21-94A0-740FC4736B32}" srcOrd="0" destOrd="0" presId="urn:microsoft.com/office/officeart/2011/layout/TabList"/>
    <dgm:cxn modelId="{021BDB9C-59FE-4405-A48C-1B6075E9F548}" type="presParOf" srcId="{0B7CAC4C-FAD1-407C-A0C7-ED254B417A78}" destId="{0C260BC6-D985-433D-97D6-08BDCC2243B6}" srcOrd="1" destOrd="0" presId="urn:microsoft.com/office/officeart/2011/layout/TabList"/>
    <dgm:cxn modelId="{C5F8903D-B32D-4DB9-9C69-028FEB08B415}" type="presParOf" srcId="{0B7CAC4C-FAD1-407C-A0C7-ED254B417A78}" destId="{D1FAEED1-4ABB-46D4-B336-FFDE20BC424D}" srcOrd="2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DF0DF1-1057-4EE2-B160-2A6228031958}">
      <dsp:nvSpPr>
        <dsp:cNvPr id="0" name=""/>
        <dsp:cNvSpPr/>
      </dsp:nvSpPr>
      <dsp:spPr>
        <a:xfrm>
          <a:off x="0" y="0"/>
          <a:ext cx="7977808" cy="1802454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5C0DF3-DC5B-421D-8002-7F9C5B558B4B}">
      <dsp:nvSpPr>
        <dsp:cNvPr id="0" name=""/>
        <dsp:cNvSpPr/>
      </dsp:nvSpPr>
      <dsp:spPr>
        <a:xfrm>
          <a:off x="26428" y="534305"/>
          <a:ext cx="1834448" cy="72098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1" kern="1200" dirty="0"/>
            <a:t>會員中心</a:t>
          </a:r>
        </a:p>
      </dsp:txBody>
      <dsp:txXfrm>
        <a:off x="61623" y="569500"/>
        <a:ext cx="1764058" cy="650591"/>
      </dsp:txXfrm>
    </dsp:sp>
    <dsp:sp modelId="{ABF0223C-9688-4BD4-86DA-C058872E4C5B}">
      <dsp:nvSpPr>
        <dsp:cNvPr id="0" name=""/>
        <dsp:cNvSpPr/>
      </dsp:nvSpPr>
      <dsp:spPr>
        <a:xfrm>
          <a:off x="2048112" y="540736"/>
          <a:ext cx="1834448" cy="720981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1" kern="1200" dirty="0"/>
            <a:t>註冊會員</a:t>
          </a:r>
          <a:endParaRPr lang="en-US" altLang="zh-TW" sz="2000" b="1" kern="1200" dirty="0"/>
        </a:p>
      </dsp:txBody>
      <dsp:txXfrm>
        <a:off x="2083307" y="575931"/>
        <a:ext cx="1764058" cy="650591"/>
      </dsp:txXfrm>
    </dsp:sp>
    <dsp:sp modelId="{80B21B36-68CB-41C1-AD1F-1765F42046FE}">
      <dsp:nvSpPr>
        <dsp:cNvPr id="0" name=""/>
        <dsp:cNvSpPr/>
      </dsp:nvSpPr>
      <dsp:spPr>
        <a:xfrm>
          <a:off x="4095250" y="540736"/>
          <a:ext cx="1834448" cy="720981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2000" b="1" kern="1200" dirty="0"/>
            <a:t>EMAIL</a:t>
          </a:r>
          <a:r>
            <a:rPr lang="zh-TW" altLang="en-US" sz="2000" b="1" kern="1200" dirty="0"/>
            <a:t>收取</a:t>
          </a:r>
          <a:endParaRPr lang="en-US" altLang="zh-TW" sz="2000" b="1" kern="1200" dirty="0"/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1" kern="1200" dirty="0"/>
            <a:t>認證信</a:t>
          </a:r>
          <a:endParaRPr lang="en-US" altLang="zh-TW" sz="2000" b="1" kern="1200" dirty="0"/>
        </a:p>
      </dsp:txBody>
      <dsp:txXfrm>
        <a:off x="4130445" y="575931"/>
        <a:ext cx="1764058" cy="650591"/>
      </dsp:txXfrm>
    </dsp:sp>
    <dsp:sp modelId="{290DBF99-F451-4DC4-8F06-B6BA07FD52BB}">
      <dsp:nvSpPr>
        <dsp:cNvPr id="0" name=""/>
        <dsp:cNvSpPr/>
      </dsp:nvSpPr>
      <dsp:spPr>
        <a:xfrm>
          <a:off x="6142389" y="540736"/>
          <a:ext cx="1834448" cy="720981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1" kern="1200" dirty="0"/>
            <a:t>驗證成功重新登入</a:t>
          </a:r>
          <a:r>
            <a:rPr lang="en-US" altLang="zh-TW" sz="2000" b="1" kern="1200" dirty="0" err="1"/>
            <a:t>i</a:t>
          </a:r>
          <a:r>
            <a:rPr lang="zh-TW" altLang="en-US" sz="2000" b="1" kern="1200" dirty="0"/>
            <a:t>運動平台</a:t>
          </a:r>
          <a:endParaRPr lang="en-US" altLang="zh-TW" sz="2000" b="1" kern="1200" dirty="0"/>
        </a:p>
      </dsp:txBody>
      <dsp:txXfrm>
        <a:off x="6177584" y="575931"/>
        <a:ext cx="1764058" cy="65059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DF0DF1-1057-4EE2-B160-2A6228031958}">
      <dsp:nvSpPr>
        <dsp:cNvPr id="0" name=""/>
        <dsp:cNvSpPr/>
      </dsp:nvSpPr>
      <dsp:spPr>
        <a:xfrm>
          <a:off x="0" y="0"/>
          <a:ext cx="7977808" cy="1802454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5C0DF3-DC5B-421D-8002-7F9C5B558B4B}">
      <dsp:nvSpPr>
        <dsp:cNvPr id="0" name=""/>
        <dsp:cNvSpPr/>
      </dsp:nvSpPr>
      <dsp:spPr>
        <a:xfrm>
          <a:off x="47739" y="534305"/>
          <a:ext cx="2393343" cy="72098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1" kern="1200" dirty="0"/>
            <a:t>會員中心</a:t>
          </a:r>
        </a:p>
      </dsp:txBody>
      <dsp:txXfrm>
        <a:off x="82934" y="569500"/>
        <a:ext cx="2322953" cy="650591"/>
      </dsp:txXfrm>
    </dsp:sp>
    <dsp:sp modelId="{ABF0223C-9688-4BD4-86DA-C058872E4C5B}">
      <dsp:nvSpPr>
        <dsp:cNvPr id="0" name=""/>
        <dsp:cNvSpPr/>
      </dsp:nvSpPr>
      <dsp:spPr>
        <a:xfrm>
          <a:off x="2792234" y="540736"/>
          <a:ext cx="2393343" cy="720981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1" kern="1200" dirty="0"/>
            <a:t>忘記密碼</a:t>
          </a:r>
          <a:endParaRPr lang="en-US" altLang="zh-TW" sz="2000" b="1" kern="1200" dirty="0"/>
        </a:p>
      </dsp:txBody>
      <dsp:txXfrm>
        <a:off x="2827429" y="575931"/>
        <a:ext cx="2322953" cy="650591"/>
      </dsp:txXfrm>
    </dsp:sp>
    <dsp:sp modelId="{80B21B36-68CB-41C1-AD1F-1765F42046FE}">
      <dsp:nvSpPr>
        <dsp:cNvPr id="0" name=""/>
        <dsp:cNvSpPr/>
      </dsp:nvSpPr>
      <dsp:spPr>
        <a:xfrm>
          <a:off x="5584468" y="540736"/>
          <a:ext cx="2393343" cy="720981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1" kern="1200" dirty="0"/>
            <a:t>收取信件</a:t>
          </a:r>
          <a:endParaRPr lang="en-US" altLang="zh-TW" sz="2000" b="1" kern="1200" dirty="0"/>
        </a:p>
      </dsp:txBody>
      <dsp:txXfrm>
        <a:off x="5619663" y="575931"/>
        <a:ext cx="2322953" cy="65059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DF0DF1-1057-4EE2-B160-2A6228031958}">
      <dsp:nvSpPr>
        <dsp:cNvPr id="0" name=""/>
        <dsp:cNvSpPr/>
      </dsp:nvSpPr>
      <dsp:spPr>
        <a:xfrm>
          <a:off x="0" y="0"/>
          <a:ext cx="7977808" cy="1802454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5C0DF3-DC5B-421D-8002-7F9C5B558B4B}">
      <dsp:nvSpPr>
        <dsp:cNvPr id="0" name=""/>
        <dsp:cNvSpPr/>
      </dsp:nvSpPr>
      <dsp:spPr>
        <a:xfrm>
          <a:off x="47739" y="534305"/>
          <a:ext cx="2393343" cy="72098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8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會員中心</a:t>
          </a:r>
        </a:p>
      </dsp:txBody>
      <dsp:txXfrm>
        <a:off x="82934" y="569500"/>
        <a:ext cx="2322953" cy="650591"/>
      </dsp:txXfrm>
    </dsp:sp>
    <dsp:sp modelId="{ABF0223C-9688-4BD4-86DA-C058872E4C5B}">
      <dsp:nvSpPr>
        <dsp:cNvPr id="0" name=""/>
        <dsp:cNvSpPr/>
      </dsp:nvSpPr>
      <dsp:spPr>
        <a:xfrm>
          <a:off x="2792234" y="540736"/>
          <a:ext cx="2393343" cy="720981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運動</a:t>
          </a:r>
          <a:r>
            <a:rPr lang="en-US" altLang="en-US" sz="2000" b="1" kern="1200" dirty="0" err="1">
              <a:latin typeface="微軟正黑體" panose="020B0604030504040204" pitchFamily="34" charset="-120"/>
              <a:ea typeface="微軟正黑體" panose="020B0604030504040204" pitchFamily="34" charset="-120"/>
            </a:rPr>
            <a:t>i</a:t>
          </a:r>
          <a:r>
            <a:rPr lang="zh-TW" altLang="en-US" sz="20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臺灣計畫</a:t>
          </a:r>
          <a:endParaRPr lang="en-US" altLang="zh-TW" sz="20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2827429" y="575931"/>
        <a:ext cx="2322953" cy="650591"/>
      </dsp:txXfrm>
    </dsp:sp>
    <dsp:sp modelId="{80B21B36-68CB-41C1-AD1F-1765F42046FE}">
      <dsp:nvSpPr>
        <dsp:cNvPr id="0" name=""/>
        <dsp:cNvSpPr/>
      </dsp:nvSpPr>
      <dsp:spPr>
        <a:xfrm>
          <a:off x="5584468" y="540736"/>
          <a:ext cx="2393343" cy="720981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zh-TW" sz="20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計畫申請</a:t>
          </a:r>
          <a:r>
            <a:rPr lang="zh-TW" altLang="en-US" sz="20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作業</a:t>
          </a:r>
          <a:endParaRPr lang="en-US" altLang="zh-TW" sz="20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5619663" y="575931"/>
        <a:ext cx="2322953" cy="65059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FAEED1-4ABB-46D4-B336-FFDE20BC424D}">
      <dsp:nvSpPr>
        <dsp:cNvPr id="0" name=""/>
        <dsp:cNvSpPr/>
      </dsp:nvSpPr>
      <dsp:spPr>
        <a:xfrm>
          <a:off x="212182" y="557858"/>
          <a:ext cx="6096000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0DD05B-FD39-4B21-94A0-740FC4736B32}">
      <dsp:nvSpPr>
        <dsp:cNvPr id="0" name=""/>
        <dsp:cNvSpPr/>
      </dsp:nvSpPr>
      <dsp:spPr>
        <a:xfrm>
          <a:off x="1797142" y="248939"/>
          <a:ext cx="4511040" cy="2485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260BC6-D985-433D-97D6-08BDCC2243B6}">
      <dsp:nvSpPr>
        <dsp:cNvPr id="0" name=""/>
        <dsp:cNvSpPr/>
      </dsp:nvSpPr>
      <dsp:spPr>
        <a:xfrm>
          <a:off x="-212182" y="189961"/>
          <a:ext cx="2433690" cy="366493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1" kern="1200" dirty="0"/>
            <a:t>計畫專案項目輸入</a:t>
          </a:r>
        </a:p>
      </dsp:txBody>
      <dsp:txXfrm>
        <a:off x="-194288" y="207855"/>
        <a:ext cx="2397902" cy="34859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FAEED1-4ABB-46D4-B336-FFDE20BC424D}">
      <dsp:nvSpPr>
        <dsp:cNvPr id="0" name=""/>
        <dsp:cNvSpPr/>
      </dsp:nvSpPr>
      <dsp:spPr>
        <a:xfrm>
          <a:off x="212182" y="557858"/>
          <a:ext cx="6096000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0DD05B-FD39-4B21-94A0-740FC4736B32}">
      <dsp:nvSpPr>
        <dsp:cNvPr id="0" name=""/>
        <dsp:cNvSpPr/>
      </dsp:nvSpPr>
      <dsp:spPr>
        <a:xfrm>
          <a:off x="1797142" y="248939"/>
          <a:ext cx="4511040" cy="2485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260BC6-D985-433D-97D6-08BDCC2243B6}">
      <dsp:nvSpPr>
        <dsp:cNvPr id="0" name=""/>
        <dsp:cNvSpPr/>
      </dsp:nvSpPr>
      <dsp:spPr>
        <a:xfrm>
          <a:off x="-212182" y="189961"/>
          <a:ext cx="2433690" cy="366493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1" kern="1200" dirty="0"/>
            <a:t>計畫專案項目輸入</a:t>
          </a:r>
        </a:p>
      </dsp:txBody>
      <dsp:txXfrm>
        <a:off x="-194288" y="207855"/>
        <a:ext cx="2397902" cy="34859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FAEED1-4ABB-46D4-B336-FFDE20BC424D}">
      <dsp:nvSpPr>
        <dsp:cNvPr id="0" name=""/>
        <dsp:cNvSpPr/>
      </dsp:nvSpPr>
      <dsp:spPr>
        <a:xfrm>
          <a:off x="212182" y="557858"/>
          <a:ext cx="6096000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0DD05B-FD39-4B21-94A0-740FC4736B32}">
      <dsp:nvSpPr>
        <dsp:cNvPr id="0" name=""/>
        <dsp:cNvSpPr/>
      </dsp:nvSpPr>
      <dsp:spPr>
        <a:xfrm>
          <a:off x="1797142" y="248939"/>
          <a:ext cx="4511040" cy="2485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260BC6-D985-433D-97D6-08BDCC2243B6}">
      <dsp:nvSpPr>
        <dsp:cNvPr id="0" name=""/>
        <dsp:cNvSpPr/>
      </dsp:nvSpPr>
      <dsp:spPr>
        <a:xfrm>
          <a:off x="-212182" y="189961"/>
          <a:ext cx="2433690" cy="366493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1" kern="1200" dirty="0"/>
            <a:t>計畫專案項目輸入</a:t>
          </a:r>
        </a:p>
      </dsp:txBody>
      <dsp:txXfrm>
        <a:off x="-194288" y="207855"/>
        <a:ext cx="2397902" cy="34859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FAEED1-4ABB-46D4-B336-FFDE20BC424D}">
      <dsp:nvSpPr>
        <dsp:cNvPr id="0" name=""/>
        <dsp:cNvSpPr/>
      </dsp:nvSpPr>
      <dsp:spPr>
        <a:xfrm>
          <a:off x="212182" y="557858"/>
          <a:ext cx="6096000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0DD05B-FD39-4B21-94A0-740FC4736B32}">
      <dsp:nvSpPr>
        <dsp:cNvPr id="0" name=""/>
        <dsp:cNvSpPr/>
      </dsp:nvSpPr>
      <dsp:spPr>
        <a:xfrm>
          <a:off x="1797142" y="248939"/>
          <a:ext cx="4511040" cy="2485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260BC6-D985-433D-97D6-08BDCC2243B6}">
      <dsp:nvSpPr>
        <dsp:cNvPr id="0" name=""/>
        <dsp:cNvSpPr/>
      </dsp:nvSpPr>
      <dsp:spPr>
        <a:xfrm>
          <a:off x="-212182" y="189961"/>
          <a:ext cx="2433690" cy="366493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1" kern="1200" dirty="0"/>
            <a:t>計畫專案內容輸入</a:t>
          </a:r>
        </a:p>
      </dsp:txBody>
      <dsp:txXfrm>
        <a:off x="-194288" y="207855"/>
        <a:ext cx="2397902" cy="34859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FAEED1-4ABB-46D4-B336-FFDE20BC424D}">
      <dsp:nvSpPr>
        <dsp:cNvPr id="0" name=""/>
        <dsp:cNvSpPr/>
      </dsp:nvSpPr>
      <dsp:spPr>
        <a:xfrm>
          <a:off x="212182" y="557858"/>
          <a:ext cx="6096000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0DD05B-FD39-4B21-94A0-740FC4736B32}">
      <dsp:nvSpPr>
        <dsp:cNvPr id="0" name=""/>
        <dsp:cNvSpPr/>
      </dsp:nvSpPr>
      <dsp:spPr>
        <a:xfrm>
          <a:off x="1797142" y="248939"/>
          <a:ext cx="4511040" cy="2485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260BC6-D985-433D-97D6-08BDCC2243B6}">
      <dsp:nvSpPr>
        <dsp:cNvPr id="0" name=""/>
        <dsp:cNvSpPr/>
      </dsp:nvSpPr>
      <dsp:spPr>
        <a:xfrm>
          <a:off x="-212182" y="189961"/>
          <a:ext cx="2433690" cy="366493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1" kern="1200" dirty="0"/>
            <a:t>相關單位輸入</a:t>
          </a:r>
        </a:p>
      </dsp:txBody>
      <dsp:txXfrm>
        <a:off x="-194288" y="207855"/>
        <a:ext cx="2397902" cy="34859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FAEED1-4ABB-46D4-B336-FFDE20BC424D}">
      <dsp:nvSpPr>
        <dsp:cNvPr id="0" name=""/>
        <dsp:cNvSpPr/>
      </dsp:nvSpPr>
      <dsp:spPr>
        <a:xfrm>
          <a:off x="212182" y="557858"/>
          <a:ext cx="6096000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0DD05B-FD39-4B21-94A0-740FC4736B32}">
      <dsp:nvSpPr>
        <dsp:cNvPr id="0" name=""/>
        <dsp:cNvSpPr/>
      </dsp:nvSpPr>
      <dsp:spPr>
        <a:xfrm>
          <a:off x="1797142" y="248939"/>
          <a:ext cx="4511040" cy="2485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260BC6-D985-433D-97D6-08BDCC2243B6}">
      <dsp:nvSpPr>
        <dsp:cNvPr id="0" name=""/>
        <dsp:cNvSpPr/>
      </dsp:nvSpPr>
      <dsp:spPr>
        <a:xfrm>
          <a:off x="-212182" y="189961"/>
          <a:ext cx="2433690" cy="366493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1" kern="1200" dirty="0"/>
            <a:t>聯絡人輸入</a:t>
          </a:r>
        </a:p>
      </dsp:txBody>
      <dsp:txXfrm>
        <a:off x="-194288" y="207855"/>
        <a:ext cx="2397902" cy="34859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FAEED1-4ABB-46D4-B336-FFDE20BC424D}">
      <dsp:nvSpPr>
        <dsp:cNvPr id="0" name=""/>
        <dsp:cNvSpPr/>
      </dsp:nvSpPr>
      <dsp:spPr>
        <a:xfrm>
          <a:off x="212182" y="557858"/>
          <a:ext cx="6096000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0DD05B-FD39-4B21-94A0-740FC4736B32}">
      <dsp:nvSpPr>
        <dsp:cNvPr id="0" name=""/>
        <dsp:cNvSpPr/>
      </dsp:nvSpPr>
      <dsp:spPr>
        <a:xfrm>
          <a:off x="1797142" y="248939"/>
          <a:ext cx="4511040" cy="2485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260BC6-D985-433D-97D6-08BDCC2243B6}">
      <dsp:nvSpPr>
        <dsp:cNvPr id="0" name=""/>
        <dsp:cNvSpPr/>
      </dsp:nvSpPr>
      <dsp:spPr>
        <a:xfrm>
          <a:off x="-212182" y="189961"/>
          <a:ext cx="2433690" cy="366493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1" kern="1200" dirty="0"/>
            <a:t>場地明細輸入</a:t>
          </a:r>
        </a:p>
      </dsp:txBody>
      <dsp:txXfrm>
        <a:off x="-194288" y="207855"/>
        <a:ext cx="2397902" cy="348599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FAEED1-4ABB-46D4-B336-FFDE20BC424D}">
      <dsp:nvSpPr>
        <dsp:cNvPr id="0" name=""/>
        <dsp:cNvSpPr/>
      </dsp:nvSpPr>
      <dsp:spPr>
        <a:xfrm>
          <a:off x="212182" y="557858"/>
          <a:ext cx="6096000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0DD05B-FD39-4B21-94A0-740FC4736B32}">
      <dsp:nvSpPr>
        <dsp:cNvPr id="0" name=""/>
        <dsp:cNvSpPr/>
      </dsp:nvSpPr>
      <dsp:spPr>
        <a:xfrm>
          <a:off x="1797142" y="248939"/>
          <a:ext cx="4511040" cy="2485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260BC6-D985-433D-97D6-08BDCC2243B6}">
      <dsp:nvSpPr>
        <dsp:cNvPr id="0" name=""/>
        <dsp:cNvSpPr/>
      </dsp:nvSpPr>
      <dsp:spPr>
        <a:xfrm>
          <a:off x="-212182" y="189961"/>
          <a:ext cx="2433690" cy="366493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1" kern="1200" dirty="0"/>
            <a:t>場地明細輸入</a:t>
          </a:r>
        </a:p>
      </dsp:txBody>
      <dsp:txXfrm>
        <a:off x="-194288" y="207855"/>
        <a:ext cx="2397902" cy="348599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FAEED1-4ABB-46D4-B336-FFDE20BC424D}">
      <dsp:nvSpPr>
        <dsp:cNvPr id="0" name=""/>
        <dsp:cNvSpPr/>
      </dsp:nvSpPr>
      <dsp:spPr>
        <a:xfrm>
          <a:off x="212182" y="557858"/>
          <a:ext cx="6096000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0DD05B-FD39-4B21-94A0-740FC4736B32}">
      <dsp:nvSpPr>
        <dsp:cNvPr id="0" name=""/>
        <dsp:cNvSpPr/>
      </dsp:nvSpPr>
      <dsp:spPr>
        <a:xfrm>
          <a:off x="1797142" y="248939"/>
          <a:ext cx="4511040" cy="2485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260BC6-D985-433D-97D6-08BDCC2243B6}">
      <dsp:nvSpPr>
        <dsp:cNvPr id="0" name=""/>
        <dsp:cNvSpPr/>
      </dsp:nvSpPr>
      <dsp:spPr>
        <a:xfrm>
          <a:off x="-212182" y="189961"/>
          <a:ext cx="2433690" cy="366493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1" kern="1200" dirty="0"/>
            <a:t>場地明細輸入</a:t>
          </a:r>
        </a:p>
      </dsp:txBody>
      <dsp:txXfrm>
        <a:off x="-194288" y="207855"/>
        <a:ext cx="2397902" cy="348599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FAEED1-4ABB-46D4-B336-FFDE20BC424D}">
      <dsp:nvSpPr>
        <dsp:cNvPr id="0" name=""/>
        <dsp:cNvSpPr/>
      </dsp:nvSpPr>
      <dsp:spPr>
        <a:xfrm>
          <a:off x="212182" y="557858"/>
          <a:ext cx="6096000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0DD05B-FD39-4B21-94A0-740FC4736B32}">
      <dsp:nvSpPr>
        <dsp:cNvPr id="0" name=""/>
        <dsp:cNvSpPr/>
      </dsp:nvSpPr>
      <dsp:spPr>
        <a:xfrm>
          <a:off x="1797142" y="248939"/>
          <a:ext cx="4511040" cy="2485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260BC6-D985-433D-97D6-08BDCC2243B6}">
      <dsp:nvSpPr>
        <dsp:cNvPr id="0" name=""/>
        <dsp:cNvSpPr/>
      </dsp:nvSpPr>
      <dsp:spPr>
        <a:xfrm>
          <a:off x="-212182" y="189961"/>
          <a:ext cx="2433690" cy="366493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1" kern="1200" dirty="0"/>
            <a:t>經費概算輸入</a:t>
          </a:r>
        </a:p>
      </dsp:txBody>
      <dsp:txXfrm>
        <a:off x="-194288" y="207855"/>
        <a:ext cx="2397902" cy="348599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FAEED1-4ABB-46D4-B336-FFDE20BC424D}">
      <dsp:nvSpPr>
        <dsp:cNvPr id="0" name=""/>
        <dsp:cNvSpPr/>
      </dsp:nvSpPr>
      <dsp:spPr>
        <a:xfrm>
          <a:off x="212182" y="557858"/>
          <a:ext cx="6096000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0DD05B-FD39-4B21-94A0-740FC4736B32}">
      <dsp:nvSpPr>
        <dsp:cNvPr id="0" name=""/>
        <dsp:cNvSpPr/>
      </dsp:nvSpPr>
      <dsp:spPr>
        <a:xfrm>
          <a:off x="1797142" y="248939"/>
          <a:ext cx="4511040" cy="2485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260BC6-D985-433D-97D6-08BDCC2243B6}">
      <dsp:nvSpPr>
        <dsp:cNvPr id="0" name=""/>
        <dsp:cNvSpPr/>
      </dsp:nvSpPr>
      <dsp:spPr>
        <a:xfrm>
          <a:off x="-212182" y="189961"/>
          <a:ext cx="2433690" cy="366493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1" kern="1200" dirty="0"/>
            <a:t>經費概算輸入</a:t>
          </a:r>
        </a:p>
      </dsp:txBody>
      <dsp:txXfrm>
        <a:off x="-194288" y="207855"/>
        <a:ext cx="2397902" cy="348599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FAEED1-4ABB-46D4-B336-FFDE20BC424D}">
      <dsp:nvSpPr>
        <dsp:cNvPr id="0" name=""/>
        <dsp:cNvSpPr/>
      </dsp:nvSpPr>
      <dsp:spPr>
        <a:xfrm>
          <a:off x="212182" y="557858"/>
          <a:ext cx="6096000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0DD05B-FD39-4B21-94A0-740FC4736B32}">
      <dsp:nvSpPr>
        <dsp:cNvPr id="0" name=""/>
        <dsp:cNvSpPr/>
      </dsp:nvSpPr>
      <dsp:spPr>
        <a:xfrm>
          <a:off x="1797142" y="248939"/>
          <a:ext cx="4511040" cy="2485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260BC6-D985-433D-97D6-08BDCC2243B6}">
      <dsp:nvSpPr>
        <dsp:cNvPr id="0" name=""/>
        <dsp:cNvSpPr/>
      </dsp:nvSpPr>
      <dsp:spPr>
        <a:xfrm>
          <a:off x="-212182" y="189961"/>
          <a:ext cx="2433690" cy="366493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1" kern="1200" dirty="0"/>
            <a:t>附件上傳</a:t>
          </a:r>
        </a:p>
      </dsp:txBody>
      <dsp:txXfrm>
        <a:off x="-194288" y="207855"/>
        <a:ext cx="2397902" cy="348599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FAEED1-4ABB-46D4-B336-FFDE20BC424D}">
      <dsp:nvSpPr>
        <dsp:cNvPr id="0" name=""/>
        <dsp:cNvSpPr/>
      </dsp:nvSpPr>
      <dsp:spPr>
        <a:xfrm>
          <a:off x="212182" y="557858"/>
          <a:ext cx="6096000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0DD05B-FD39-4B21-94A0-740FC4736B32}">
      <dsp:nvSpPr>
        <dsp:cNvPr id="0" name=""/>
        <dsp:cNvSpPr/>
      </dsp:nvSpPr>
      <dsp:spPr>
        <a:xfrm>
          <a:off x="1797142" y="248939"/>
          <a:ext cx="4511040" cy="2485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260BC6-D985-433D-97D6-08BDCC2243B6}">
      <dsp:nvSpPr>
        <dsp:cNvPr id="0" name=""/>
        <dsp:cNvSpPr/>
      </dsp:nvSpPr>
      <dsp:spPr>
        <a:xfrm>
          <a:off x="-212182" y="189961"/>
          <a:ext cx="2433690" cy="366493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1" kern="1200" dirty="0"/>
            <a:t>計畫申請表列</a:t>
          </a:r>
        </a:p>
      </dsp:txBody>
      <dsp:txXfrm>
        <a:off x="-194288" y="207855"/>
        <a:ext cx="2397902" cy="348599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FAEED1-4ABB-46D4-B336-FFDE20BC424D}">
      <dsp:nvSpPr>
        <dsp:cNvPr id="0" name=""/>
        <dsp:cNvSpPr/>
      </dsp:nvSpPr>
      <dsp:spPr>
        <a:xfrm>
          <a:off x="212182" y="557858"/>
          <a:ext cx="6096000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0DD05B-FD39-4B21-94A0-740FC4736B32}">
      <dsp:nvSpPr>
        <dsp:cNvPr id="0" name=""/>
        <dsp:cNvSpPr/>
      </dsp:nvSpPr>
      <dsp:spPr>
        <a:xfrm>
          <a:off x="1797142" y="248939"/>
          <a:ext cx="4511040" cy="2485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260BC6-D985-433D-97D6-08BDCC2243B6}">
      <dsp:nvSpPr>
        <dsp:cNvPr id="0" name=""/>
        <dsp:cNvSpPr/>
      </dsp:nvSpPr>
      <dsp:spPr>
        <a:xfrm>
          <a:off x="-212182" y="189961"/>
          <a:ext cx="2433690" cy="366493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1" kern="1200" dirty="0"/>
            <a:t>計畫申請表列</a:t>
          </a:r>
        </a:p>
      </dsp:txBody>
      <dsp:txXfrm>
        <a:off x="-194288" y="207855"/>
        <a:ext cx="2397902" cy="348599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FAEED1-4ABB-46D4-B336-FFDE20BC424D}">
      <dsp:nvSpPr>
        <dsp:cNvPr id="0" name=""/>
        <dsp:cNvSpPr/>
      </dsp:nvSpPr>
      <dsp:spPr>
        <a:xfrm>
          <a:off x="212182" y="557858"/>
          <a:ext cx="6096000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0DD05B-FD39-4B21-94A0-740FC4736B32}">
      <dsp:nvSpPr>
        <dsp:cNvPr id="0" name=""/>
        <dsp:cNvSpPr/>
      </dsp:nvSpPr>
      <dsp:spPr>
        <a:xfrm>
          <a:off x="1797142" y="248939"/>
          <a:ext cx="4511040" cy="2485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260BC6-D985-433D-97D6-08BDCC2243B6}">
      <dsp:nvSpPr>
        <dsp:cNvPr id="0" name=""/>
        <dsp:cNvSpPr/>
      </dsp:nvSpPr>
      <dsp:spPr>
        <a:xfrm>
          <a:off x="-212182" y="189961"/>
          <a:ext cx="2433690" cy="366493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1" kern="1200" dirty="0"/>
            <a:t>計畫申請表列</a:t>
          </a:r>
        </a:p>
      </dsp:txBody>
      <dsp:txXfrm>
        <a:off x="-194288" y="207855"/>
        <a:ext cx="2397902" cy="348599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FAEED1-4ABB-46D4-B336-FFDE20BC424D}">
      <dsp:nvSpPr>
        <dsp:cNvPr id="0" name=""/>
        <dsp:cNvSpPr/>
      </dsp:nvSpPr>
      <dsp:spPr>
        <a:xfrm>
          <a:off x="898365" y="557858"/>
          <a:ext cx="8128000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0DD05B-FD39-4B21-94A0-740FC4736B32}">
      <dsp:nvSpPr>
        <dsp:cNvPr id="0" name=""/>
        <dsp:cNvSpPr/>
      </dsp:nvSpPr>
      <dsp:spPr>
        <a:xfrm>
          <a:off x="3011645" y="248939"/>
          <a:ext cx="6014720" cy="2485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260BC6-D985-433D-97D6-08BDCC2243B6}">
      <dsp:nvSpPr>
        <dsp:cNvPr id="0" name=""/>
        <dsp:cNvSpPr/>
      </dsp:nvSpPr>
      <dsp:spPr>
        <a:xfrm>
          <a:off x="-339804" y="203342"/>
          <a:ext cx="5706743" cy="366493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規律運動課程計畫</a:t>
          </a:r>
        </a:p>
      </dsp:txBody>
      <dsp:txXfrm>
        <a:off x="-321910" y="221236"/>
        <a:ext cx="5670955" cy="348599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FAEED1-4ABB-46D4-B336-FFDE20BC424D}">
      <dsp:nvSpPr>
        <dsp:cNvPr id="0" name=""/>
        <dsp:cNvSpPr/>
      </dsp:nvSpPr>
      <dsp:spPr>
        <a:xfrm>
          <a:off x="898365" y="557858"/>
          <a:ext cx="8128000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0DD05B-FD39-4B21-94A0-740FC4736B32}">
      <dsp:nvSpPr>
        <dsp:cNvPr id="0" name=""/>
        <dsp:cNvSpPr/>
      </dsp:nvSpPr>
      <dsp:spPr>
        <a:xfrm>
          <a:off x="3011645" y="248939"/>
          <a:ext cx="6014720" cy="2485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260BC6-D985-433D-97D6-08BDCC2243B6}">
      <dsp:nvSpPr>
        <dsp:cNvPr id="0" name=""/>
        <dsp:cNvSpPr/>
      </dsp:nvSpPr>
      <dsp:spPr>
        <a:xfrm>
          <a:off x="-339804" y="203342"/>
          <a:ext cx="5706743" cy="366493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 rtl="0" fontAlgn="base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zh-TW" altLang="en-US" sz="2000" b="1" kern="1200" dirty="0">
              <a:solidFill>
                <a:schemeClr val="lt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國民體適能指導員計畫</a:t>
          </a:r>
        </a:p>
      </dsp:txBody>
      <dsp:txXfrm>
        <a:off x="-321910" y="221236"/>
        <a:ext cx="5670955" cy="348599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FAEED1-4ABB-46D4-B336-FFDE20BC424D}">
      <dsp:nvSpPr>
        <dsp:cNvPr id="0" name=""/>
        <dsp:cNvSpPr/>
      </dsp:nvSpPr>
      <dsp:spPr>
        <a:xfrm>
          <a:off x="898365" y="557858"/>
          <a:ext cx="8128000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0DD05B-FD39-4B21-94A0-740FC4736B32}">
      <dsp:nvSpPr>
        <dsp:cNvPr id="0" name=""/>
        <dsp:cNvSpPr/>
      </dsp:nvSpPr>
      <dsp:spPr>
        <a:xfrm>
          <a:off x="3011645" y="248939"/>
          <a:ext cx="6014720" cy="2485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260BC6-D985-433D-97D6-08BDCC2243B6}">
      <dsp:nvSpPr>
        <dsp:cNvPr id="0" name=""/>
        <dsp:cNvSpPr/>
      </dsp:nvSpPr>
      <dsp:spPr>
        <a:xfrm>
          <a:off x="-339804" y="203342"/>
          <a:ext cx="5706743" cy="366493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 rtl="0" fontAlgn="base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zh-TW" altLang="en-US" sz="2000" b="1" kern="1200" dirty="0">
              <a:solidFill>
                <a:schemeClr val="lt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國民體適能指導員計畫</a:t>
          </a:r>
        </a:p>
      </dsp:txBody>
      <dsp:txXfrm>
        <a:off x="-321910" y="221236"/>
        <a:ext cx="5670955" cy="348599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FAEED1-4ABB-46D4-B336-FFDE20BC424D}">
      <dsp:nvSpPr>
        <dsp:cNvPr id="0" name=""/>
        <dsp:cNvSpPr/>
      </dsp:nvSpPr>
      <dsp:spPr>
        <a:xfrm>
          <a:off x="898365" y="557858"/>
          <a:ext cx="8128000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0DD05B-FD39-4B21-94A0-740FC4736B32}">
      <dsp:nvSpPr>
        <dsp:cNvPr id="0" name=""/>
        <dsp:cNvSpPr/>
      </dsp:nvSpPr>
      <dsp:spPr>
        <a:xfrm>
          <a:off x="3011645" y="248939"/>
          <a:ext cx="6014720" cy="2485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260BC6-D985-433D-97D6-08BDCC2243B6}">
      <dsp:nvSpPr>
        <dsp:cNvPr id="0" name=""/>
        <dsp:cNvSpPr/>
      </dsp:nvSpPr>
      <dsp:spPr>
        <a:xfrm>
          <a:off x="-339804" y="203342"/>
          <a:ext cx="5706743" cy="366493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 rtl="0" fontAlgn="base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zh-TW" altLang="en-US" sz="2000" b="1" kern="1200" dirty="0">
              <a:solidFill>
                <a:schemeClr val="lt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國民體適能指導員計畫</a:t>
          </a:r>
        </a:p>
      </dsp:txBody>
      <dsp:txXfrm>
        <a:off x="-321910" y="221236"/>
        <a:ext cx="5670955" cy="348599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FAEED1-4ABB-46D4-B336-FFDE20BC424D}">
      <dsp:nvSpPr>
        <dsp:cNvPr id="0" name=""/>
        <dsp:cNvSpPr/>
      </dsp:nvSpPr>
      <dsp:spPr>
        <a:xfrm>
          <a:off x="898365" y="557858"/>
          <a:ext cx="8128000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0DD05B-FD39-4B21-94A0-740FC4736B32}">
      <dsp:nvSpPr>
        <dsp:cNvPr id="0" name=""/>
        <dsp:cNvSpPr/>
      </dsp:nvSpPr>
      <dsp:spPr>
        <a:xfrm>
          <a:off x="3011645" y="248939"/>
          <a:ext cx="6014720" cy="2485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260BC6-D985-433D-97D6-08BDCC2243B6}">
      <dsp:nvSpPr>
        <dsp:cNvPr id="0" name=""/>
        <dsp:cNvSpPr/>
      </dsp:nvSpPr>
      <dsp:spPr>
        <a:xfrm>
          <a:off x="-339804" y="203342"/>
          <a:ext cx="5706743" cy="366493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 rtl="0" fontAlgn="base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zh-TW" altLang="en-US" sz="2000" b="1" kern="1200" dirty="0">
              <a:solidFill>
                <a:schemeClr val="lt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國民體適能指導員計畫</a:t>
          </a:r>
        </a:p>
      </dsp:txBody>
      <dsp:txXfrm>
        <a:off x="-321910" y="221236"/>
        <a:ext cx="5670955" cy="348599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FAEED1-4ABB-46D4-B336-FFDE20BC424D}">
      <dsp:nvSpPr>
        <dsp:cNvPr id="0" name=""/>
        <dsp:cNvSpPr/>
      </dsp:nvSpPr>
      <dsp:spPr>
        <a:xfrm>
          <a:off x="898365" y="557858"/>
          <a:ext cx="8128000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0DD05B-FD39-4B21-94A0-740FC4736B32}">
      <dsp:nvSpPr>
        <dsp:cNvPr id="0" name=""/>
        <dsp:cNvSpPr/>
      </dsp:nvSpPr>
      <dsp:spPr>
        <a:xfrm>
          <a:off x="3011645" y="248939"/>
          <a:ext cx="6014720" cy="2485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260BC6-D985-433D-97D6-08BDCC2243B6}">
      <dsp:nvSpPr>
        <dsp:cNvPr id="0" name=""/>
        <dsp:cNvSpPr/>
      </dsp:nvSpPr>
      <dsp:spPr>
        <a:xfrm>
          <a:off x="-339804" y="203342"/>
          <a:ext cx="5706743" cy="366493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zh-TW" altLang="en-US" sz="2000" b="1" kern="1200" dirty="0">
              <a:solidFill>
                <a:schemeClr val="lt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原住民專案</a:t>
          </a:r>
        </a:p>
      </dsp:txBody>
      <dsp:txXfrm>
        <a:off x="-321910" y="221236"/>
        <a:ext cx="5670955" cy="348599"/>
      </dsp:txXfrm>
    </dsp:sp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FAEED1-4ABB-46D4-B336-FFDE20BC424D}">
      <dsp:nvSpPr>
        <dsp:cNvPr id="0" name=""/>
        <dsp:cNvSpPr/>
      </dsp:nvSpPr>
      <dsp:spPr>
        <a:xfrm>
          <a:off x="898365" y="557858"/>
          <a:ext cx="8128000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0DD05B-FD39-4B21-94A0-740FC4736B32}">
      <dsp:nvSpPr>
        <dsp:cNvPr id="0" name=""/>
        <dsp:cNvSpPr/>
      </dsp:nvSpPr>
      <dsp:spPr>
        <a:xfrm>
          <a:off x="3011645" y="248939"/>
          <a:ext cx="6014720" cy="2485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260BC6-D985-433D-97D6-08BDCC2243B6}">
      <dsp:nvSpPr>
        <dsp:cNvPr id="0" name=""/>
        <dsp:cNvSpPr/>
      </dsp:nvSpPr>
      <dsp:spPr>
        <a:xfrm>
          <a:off x="-339804" y="203342"/>
          <a:ext cx="5706743" cy="366493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zh-TW" altLang="en-US" sz="2000" b="1" kern="1200" dirty="0">
              <a:solidFill>
                <a:schemeClr val="lt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運動志願服務工作</a:t>
          </a:r>
        </a:p>
      </dsp:txBody>
      <dsp:txXfrm>
        <a:off x="-321910" y="221236"/>
        <a:ext cx="5670955" cy="348599"/>
      </dsp:txXfrm>
    </dsp:sp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FAEED1-4ABB-46D4-B336-FFDE20BC424D}">
      <dsp:nvSpPr>
        <dsp:cNvPr id="0" name=""/>
        <dsp:cNvSpPr/>
      </dsp:nvSpPr>
      <dsp:spPr>
        <a:xfrm>
          <a:off x="898365" y="557858"/>
          <a:ext cx="8128000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0DD05B-FD39-4B21-94A0-740FC4736B32}">
      <dsp:nvSpPr>
        <dsp:cNvPr id="0" name=""/>
        <dsp:cNvSpPr/>
      </dsp:nvSpPr>
      <dsp:spPr>
        <a:xfrm>
          <a:off x="3011645" y="248939"/>
          <a:ext cx="6014720" cy="2485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260BC6-D985-433D-97D6-08BDCC2243B6}">
      <dsp:nvSpPr>
        <dsp:cNvPr id="0" name=""/>
        <dsp:cNvSpPr/>
      </dsp:nvSpPr>
      <dsp:spPr>
        <a:xfrm>
          <a:off x="-339804" y="203342"/>
          <a:ext cx="5706743" cy="366493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zh-TW" altLang="en-US" sz="2000" b="1" kern="1200" dirty="0">
              <a:solidFill>
                <a:schemeClr val="lt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國民運動日專案</a:t>
          </a:r>
        </a:p>
      </dsp:txBody>
      <dsp:txXfrm>
        <a:off x="-321910" y="221236"/>
        <a:ext cx="5670955" cy="348599"/>
      </dsp:txXfrm>
    </dsp:sp>
  </dsp:spTree>
</dsp:drawing>
</file>

<file path=ppt/diagrams/drawing3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FAEED1-4ABB-46D4-B336-FFDE20BC424D}">
      <dsp:nvSpPr>
        <dsp:cNvPr id="0" name=""/>
        <dsp:cNvSpPr/>
      </dsp:nvSpPr>
      <dsp:spPr>
        <a:xfrm>
          <a:off x="898365" y="557858"/>
          <a:ext cx="8128000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0DD05B-FD39-4B21-94A0-740FC4736B32}">
      <dsp:nvSpPr>
        <dsp:cNvPr id="0" name=""/>
        <dsp:cNvSpPr/>
      </dsp:nvSpPr>
      <dsp:spPr>
        <a:xfrm>
          <a:off x="3011645" y="248939"/>
          <a:ext cx="6014720" cy="2485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260BC6-D985-433D-97D6-08BDCC2243B6}">
      <dsp:nvSpPr>
        <dsp:cNvPr id="0" name=""/>
        <dsp:cNvSpPr/>
      </dsp:nvSpPr>
      <dsp:spPr>
        <a:xfrm>
          <a:off x="-339804" y="203342"/>
          <a:ext cx="5706743" cy="366493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zh-TW" altLang="en-US" sz="2000" b="1" kern="1200" dirty="0">
              <a:solidFill>
                <a:schemeClr val="lt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全民</a:t>
          </a:r>
          <a:r>
            <a:rPr kumimoji="1" lang="en-US" altLang="en-US" sz="2000" b="1" kern="1200" dirty="0" err="1">
              <a:solidFill>
                <a:schemeClr val="lt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i</a:t>
          </a:r>
          <a:r>
            <a:rPr kumimoji="1" lang="zh-TW" altLang="en-US" sz="2000" b="1" kern="1200" dirty="0">
              <a:solidFill>
                <a:schemeClr val="lt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運動規律帶狀活動專案</a:t>
          </a:r>
        </a:p>
      </dsp:txBody>
      <dsp:txXfrm>
        <a:off x="-321910" y="221236"/>
        <a:ext cx="5670955" cy="348599"/>
      </dsp:txXfrm>
    </dsp:sp>
  </dsp:spTree>
</dsp:drawing>
</file>

<file path=ppt/diagrams/drawing3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FAEED1-4ABB-46D4-B336-FFDE20BC424D}">
      <dsp:nvSpPr>
        <dsp:cNvPr id="0" name=""/>
        <dsp:cNvSpPr/>
      </dsp:nvSpPr>
      <dsp:spPr>
        <a:xfrm>
          <a:off x="898365" y="557858"/>
          <a:ext cx="8128000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0DD05B-FD39-4B21-94A0-740FC4736B32}">
      <dsp:nvSpPr>
        <dsp:cNvPr id="0" name=""/>
        <dsp:cNvSpPr/>
      </dsp:nvSpPr>
      <dsp:spPr>
        <a:xfrm>
          <a:off x="3011645" y="248939"/>
          <a:ext cx="6014720" cy="2485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260BC6-D985-433D-97D6-08BDCC2243B6}">
      <dsp:nvSpPr>
        <dsp:cNvPr id="0" name=""/>
        <dsp:cNvSpPr/>
      </dsp:nvSpPr>
      <dsp:spPr>
        <a:xfrm>
          <a:off x="-339804" y="203342"/>
          <a:ext cx="5706743" cy="366493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zh-TW" altLang="en-US" sz="2000" b="1" kern="1200" dirty="0">
              <a:solidFill>
                <a:schemeClr val="lt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數位化運動獎勵機制專案</a:t>
          </a:r>
        </a:p>
      </dsp:txBody>
      <dsp:txXfrm>
        <a:off x="-321910" y="221236"/>
        <a:ext cx="5670955" cy="3485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1/layout/TabList">
  <dgm:title val="標籤清單"/>
  <dgm:desc val="用來顯示非連續或分成群組的資訊方塊。適合用在少量階層 1 文字的情況。第一個階層 2 文字會顯示在階層 1 文字旁邊，而其餘的階層 2 文字會出現在階層 1 文字下方。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1/layout/TabList">
  <dgm:title val="標籤清單"/>
  <dgm:desc val="用來顯示非連續或分成群組的資訊方塊。適合用在少量階層 1 文字的情況。第一個階層 2 文字會顯示在階層 1 文字旁邊，而其餘的階層 2 文字會出現在階層 1 文字下方。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1/layout/TabList">
  <dgm:title val="標籤清單"/>
  <dgm:desc val="用來顯示非連續或分成群組的資訊方塊。適合用在少量階層 1 文字的情況。第一個階層 2 文字會顯示在階層 1 文字旁邊，而其餘的階層 2 文字會出現在階層 1 文字下方。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1/layout/TabList">
  <dgm:title val="標籤清單"/>
  <dgm:desc val="用來顯示非連續或分成群組的資訊方塊。適合用在少量階層 1 文字的情況。第一個階層 2 文字會顯示在階層 1 文字旁邊，而其餘的階層 2 文字會出現在階層 1 文字下方。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1/layout/TabList">
  <dgm:title val="標籤清單"/>
  <dgm:desc val="用來顯示非連續或分成群組的資訊方塊。適合用在少量階層 1 文字的情況。第一個階層 2 文字會顯示在階層 1 文字旁邊，而其餘的階層 2 文字會出現在階層 1 文字下方。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11/layout/TabList">
  <dgm:title val="標籤清單"/>
  <dgm:desc val="用來顯示非連續或分成群組的資訊方塊。適合用在少量階層 1 文字的情況。第一個階層 2 文字會顯示在階層 1 文字旁邊，而其餘的階層 2 文字會出現在階層 1 文字下方。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11/layout/TabList">
  <dgm:title val="標籤清單"/>
  <dgm:desc val="用來顯示非連續或分成群組的資訊方塊。適合用在少量階層 1 文字的情況。第一個階層 2 文字會顯示在階層 1 文字旁邊，而其餘的階層 2 文字會出現在階層 1 文字下方。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11/layout/TabList">
  <dgm:title val="標籤清單"/>
  <dgm:desc val="用來顯示非連續或分成群組的資訊方塊。適合用在少量階層 1 文字的情況。第一個階層 2 文字會顯示在階層 1 文字旁邊，而其餘的階層 2 文字會出現在階層 1 文字下方。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11/layout/TabList">
  <dgm:title val="標籤清單"/>
  <dgm:desc val="用來顯示非連續或分成群組的資訊方塊。適合用在少量階層 1 文字的情況。第一個階層 2 文字會顯示在階層 1 文字旁邊，而其餘的階層 2 文字會出現在階層 1 文字下方。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11/layout/TabList">
  <dgm:title val="標籤清單"/>
  <dgm:desc val="用來顯示非連續或分成群組的資訊方塊。適合用在少量階層 1 文字的情況。第一個階層 2 文字會顯示在階層 1 文字旁邊，而其餘的階層 2 文字會出現在階層 1 文字下方。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11/layout/TabList">
  <dgm:title val="標籤清單"/>
  <dgm:desc val="用來顯示非連續或分成群組的資訊方塊。適合用在少量階層 1 文字的情況。第一個階層 2 文字會顯示在階層 1 文字旁邊，而其餘的階層 2 文字會出現在階層 1 文字下方。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11/layout/TabList">
  <dgm:title val="標籤清單"/>
  <dgm:desc val="用來顯示非連續或分成群組的資訊方塊。適合用在少量階層 1 文字的情況。第一個階層 2 文字會顯示在階層 1 文字旁邊，而其餘的階層 2 文字會出現在階層 1 文字下方。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11/layout/TabList">
  <dgm:title val="標籤清單"/>
  <dgm:desc val="用來顯示非連續或分成群組的資訊方塊。適合用在少量階層 1 文字的情況。第一個階層 2 文字會顯示在階層 1 文字旁邊，而其餘的階層 2 文字會出現在階層 1 文字下方。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11/layout/TabList">
  <dgm:title val="標籤清單"/>
  <dgm:desc val="用來顯示非連續或分成群組的資訊方塊。適合用在少量階層 1 文字的情況。第一個階層 2 文字會顯示在階層 1 文字旁邊，而其餘的階層 2 文字會出現在階層 1 文字下方。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11/layout/TabList">
  <dgm:title val="標籤清單"/>
  <dgm:desc val="用來顯示非連續或分成群組的資訊方塊。適合用在少量階層 1 文字的情況。第一個階層 2 文字會顯示在階層 1 文字旁邊，而其餘的階層 2 文字會出現在階層 1 文字下方。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11/layout/TabList">
  <dgm:title val="標籤清單"/>
  <dgm:desc val="用來顯示非連續或分成群組的資訊方塊。適合用在少量階層 1 文字的情況。第一個階層 2 文字會顯示在階層 1 文字旁邊，而其餘的階層 2 文字會出現在階層 1 文字下方。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11/layout/TabList">
  <dgm:title val="標籤清單"/>
  <dgm:desc val="用來顯示非連續或分成群組的資訊方塊。適合用在少量階層 1 文字的情況。第一個階層 2 文字會顯示在階層 1 文字旁邊，而其餘的階層 2 文字會出現在階層 1 文字下方。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11/layout/TabList">
  <dgm:title val="標籤清單"/>
  <dgm:desc val="用來顯示非連續或分成群組的資訊方塊。適合用在少量階層 1 文字的情況。第一個階層 2 文字會顯示在階層 1 文字旁邊，而其餘的階層 2 文字會出現在階層 1 文字下方。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11/layout/TabList">
  <dgm:title val="標籤清單"/>
  <dgm:desc val="用來顯示非連續或分成群組的資訊方塊。適合用在少量階層 1 文字的情況。第一個階層 2 文字會顯示在階層 1 文字旁邊，而其餘的階層 2 文字會出現在階層 1 文字下方。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11/layout/TabList">
  <dgm:title val="標籤清單"/>
  <dgm:desc val="用來顯示非連續或分成群組的資訊方塊。適合用在少量階層 1 文字的情況。第一個階層 2 文字會顯示在階層 1 文字旁邊，而其餘的階層 2 文字會出現在階層 1 文字下方。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11/layout/TabList">
  <dgm:title val="標籤清單"/>
  <dgm:desc val="用來顯示非連續或分成群組的資訊方塊。適合用在少量階層 1 文字的情況。第一個階層 2 文字會顯示在階層 1 文字旁邊，而其餘的階層 2 文字會出現在階層 1 文字下方。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11/layout/TabList">
  <dgm:title val="標籤清單"/>
  <dgm:desc val="用來顯示非連續或分成群組的資訊方塊。適合用在少量階層 1 文字的情況。第一個階層 2 文字會顯示在階層 1 文字旁邊，而其餘的階層 2 文字會出現在階層 1 文字下方。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11/layout/TabList">
  <dgm:title val="標籤清單"/>
  <dgm:desc val="用來顯示非連續或分成群組的資訊方塊。適合用在少量階層 1 文字的情況。第一個階層 2 文字會顯示在階層 1 文字旁邊，而其餘的階層 2 文字會出現在階層 1 文字下方。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11/layout/TabList">
  <dgm:title val="標籤清單"/>
  <dgm:desc val="用來顯示非連續或分成群組的資訊方塊。適合用在少量階層 1 文字的情況。第一個階層 2 文字會顯示在階層 1 文字旁邊，而其餘的階層 2 文字會出現在階層 1 文字下方。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11/layout/TabList">
  <dgm:title val="標籤清單"/>
  <dgm:desc val="用來顯示非連續或分成群組的資訊方塊。適合用在少量階層 1 文字的情況。第一個階層 2 文字會顯示在階層 1 文字旁邊，而其餘的階層 2 文字會出現在階層 1 文字下方。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11/layout/TabList">
  <dgm:title val="標籤清單"/>
  <dgm:desc val="用來顯示非連續或分成群組的資訊方塊。適合用在少量階層 1 文字的情況。第一個階層 2 文字會顯示在階層 1 文字旁邊，而其餘的階層 2 文字會出現在階層 1 文字下方。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11/layout/TabList">
  <dgm:title val="標籤清單"/>
  <dgm:desc val="用來顯示非連續或分成群組的資訊方塊。適合用在少量階層 1 文字的情況。第一個階層 2 文字會顯示在階層 1 文字旁邊，而其餘的階層 2 文字會出現在階層 1 文字下方。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11/layout/TabList">
  <dgm:title val="標籤清單"/>
  <dgm:desc val="用來顯示非連續或分成群組的資訊方塊。適合用在少量階層 1 文字的情況。第一個階層 2 文字會顯示在階層 1 文字旁邊，而其餘的階層 2 文字會出現在階層 1 文字下方。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11/layout/TabList">
  <dgm:title val="標籤清單"/>
  <dgm:desc val="用來顯示非連續或分成群組的資訊方塊。適合用在少量階層 1 文字的情況。第一個階層 2 文字會顯示在階層 1 文字旁邊，而其餘的階層 2 文字會出現在階層 1 文字下方。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11/layout/TabList">
  <dgm:title val="標籤清單"/>
  <dgm:desc val="用來顯示非連續或分成群組的資訊方塊。適合用在少量階層 1 文字的情況。第一個階層 2 文字會顯示在階層 1 文字旁邊，而其餘的階層 2 文字會出現在階層 1 文字下方。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4.xml><?xml version="1.0" encoding="utf-8"?>
<dgm:layoutDef xmlns:dgm="http://schemas.openxmlformats.org/drawingml/2006/diagram" xmlns:a="http://schemas.openxmlformats.org/drawingml/2006/main" uniqueId="urn:microsoft.com/office/officeart/2011/layout/TabList">
  <dgm:title val="標籤清單"/>
  <dgm:desc val="用來顯示非連續或分成群組的資訊方塊。適合用在少量階層 1 文字的情況。第一個階層 2 文字會顯示在階層 1 文字旁邊，而其餘的階層 2 文字會出現在階層 1 文字下方。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zh-TW" dirty="0">
              <a:ea typeface="微軟正黑體" panose="020B0604030504040204" pitchFamily="34" charset="-120"/>
            </a:endParaRP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zh-TW" dirty="0">
              <a:ea typeface="微軟正黑體" panose="020B0604030504040204" pitchFamily="34" charset="-120"/>
            </a:endParaRPr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443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DB1217D-8FF8-4175-AA7C-A48F3103D58E}" type="slidenum">
              <a:rPr lang="en-US" altLang="zh-TW">
                <a:ea typeface="微軟正黑體" panose="020B0604030504040204" pitchFamily="34" charset="-120"/>
              </a:rPr>
              <a:pPr>
                <a:defRPr/>
              </a:pPr>
              <a:t>‹#›</a:t>
            </a:fld>
            <a:endParaRPr lang="en-US" altLang="zh-TW" dirty="0">
              <a:ea typeface="微軟正黑體" panose="020B0604030504040204" pitchFamily="34" charset="-120"/>
            </a:endParaRPr>
          </a:p>
        </p:txBody>
      </p:sp>
      <p:sp>
        <p:nvSpPr>
          <p:cNvPr id="2" name="日期版面配置區 1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E71EAB-2DD9-4EC8-9A84-6E7EDA7A1B81}" type="datetimeFigureOut">
              <a:rPr lang="zh-TW" altLang="en-US" smtClean="0">
                <a:ea typeface="微軟正黑體" panose="020B0604030504040204" pitchFamily="34" charset="-120"/>
              </a:rPr>
              <a:t>2026/8/24</a:t>
            </a:fld>
            <a:endParaRPr lang="zh-TW" altLang="en-US" dirty="0"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400537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微軟正黑體" panose="020B0604030504040204" pitchFamily="34" charset="-120"/>
              </a:defRPr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3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微軟正黑體" panose="020B0604030504040204" pitchFamily="34" charset="-120"/>
              </a:defRPr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4538"/>
            <a:ext cx="6616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153"/>
            <a:ext cx="5438140" cy="44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 dirty="0"/>
              <a:t>按一下以編輯母片</a:t>
            </a:r>
          </a:p>
          <a:p>
            <a:pPr lvl="1"/>
            <a:r>
              <a:rPr lang="zh-TW" altLang="en-US" noProof="0" dirty="0"/>
              <a:t>第二層</a:t>
            </a:r>
          </a:p>
          <a:p>
            <a:pPr lvl="2"/>
            <a:r>
              <a:rPr lang="zh-TW" altLang="en-US" noProof="0" dirty="0"/>
              <a:t>第三層</a:t>
            </a:r>
          </a:p>
          <a:p>
            <a:pPr lvl="3"/>
            <a:r>
              <a:rPr lang="zh-TW" altLang="en-US" noProof="0" dirty="0"/>
              <a:t>第四層</a:t>
            </a:r>
          </a:p>
          <a:p>
            <a:pPr lvl="4"/>
            <a:r>
              <a:rPr lang="zh-TW" altLang="en-US" noProof="0" dirty="0"/>
              <a:t>第五層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微軟正黑體" panose="020B0604030504040204" pitchFamily="34" charset="-120"/>
              </a:defRPr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3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a typeface="微軟正黑體" panose="020B0604030504040204" pitchFamily="34" charset="-120"/>
              </a:defRPr>
            </a:lvl1pPr>
          </a:lstStyle>
          <a:p>
            <a:pPr>
              <a:defRPr/>
            </a:pPr>
            <a:fld id="{ECAFBA51-E903-4961-ABBE-5454BA086264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4219735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微軟正黑體" panose="020B0604030504040204" pitchFamily="34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微軟正黑體" panose="020B0604030504040204" pitchFamily="34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微軟正黑體" panose="020B0604030504040204" pitchFamily="34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微軟正黑體" panose="020B0604030504040204" pitchFamily="34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微軟正黑體" panose="020B0604030504040204" pitchFamily="34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defTabSz="923925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defTabSz="923925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defTabSz="923925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defTabSz="923925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kumimoji="0" lang="en-AU" altLang="zh-TW">
                <a:latin typeface="Arial Unicode MS" pitchFamily="34" charset="-120"/>
                <a:ea typeface="標楷體" pitchFamily="65" charset="-120"/>
              </a:rPr>
              <a:t>Simple Version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defTabSz="923925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defTabSz="923925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defTabSz="923925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defTabSz="923925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fld id="{0B995BC8-57DE-44FE-A9CC-3B6409A8FE0E}" type="datetime8">
              <a:rPr kumimoji="0" lang="en-US" altLang="zh-TW" smtClean="0">
                <a:latin typeface="Arial Unicode MS" pitchFamily="34" charset="-120"/>
                <a:ea typeface="標楷體" pitchFamily="65" charset="-120"/>
              </a:rPr>
              <a:pPr eaLnBrk="1" hangingPunct="1"/>
              <a:t>8/24/2026 11:41 AM</a:t>
            </a:fld>
            <a:endParaRPr kumimoji="0" lang="en-AU" altLang="zh-TW">
              <a:latin typeface="Arial Unicode MS" pitchFamily="34" charset="-120"/>
              <a:ea typeface="標楷體" pitchFamily="65" charset="-120"/>
            </a:endParaRPr>
          </a:p>
        </p:txBody>
      </p:sp>
      <p:sp>
        <p:nvSpPr>
          <p:cNvPr id="1434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defTabSz="923925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defTabSz="923925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defTabSz="923925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defTabSz="923925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fld id="{C83DACBC-122E-429E-ADDC-1478C5E771B4}" type="slidenum">
              <a:rPr kumimoji="0" lang="en-AU" altLang="zh-TW" smtClean="0">
                <a:latin typeface="Arial Unicode MS" pitchFamily="34" charset="-120"/>
                <a:ea typeface="標楷體" pitchFamily="65" charset="-120"/>
              </a:rPr>
              <a:pPr eaLnBrk="1" hangingPunct="1"/>
              <a:t>0</a:t>
            </a:fld>
            <a:endParaRPr kumimoji="0" lang="en-AU" altLang="zh-TW">
              <a:latin typeface="Arial Unicode MS" pitchFamily="34" charset="-120"/>
              <a:ea typeface="標楷體" pitchFamily="65" charset="-120"/>
            </a:endParaRPr>
          </a:p>
        </p:txBody>
      </p:sp>
      <p:sp>
        <p:nvSpPr>
          <p:cNvPr id="1434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190444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defTabSz="923925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defTabSz="923925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defTabSz="923925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defTabSz="923925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kumimoji="0" lang="en-AU" altLang="zh-TW">
                <a:latin typeface="Arial Unicode MS" pitchFamily="34" charset="-120"/>
                <a:ea typeface="標楷體" pitchFamily="65" charset="-120"/>
              </a:rPr>
              <a:t>Simple Version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defTabSz="923925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defTabSz="923925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defTabSz="923925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defTabSz="923925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fld id="{0B995BC8-57DE-44FE-A9CC-3B6409A8FE0E}" type="datetime8">
              <a:rPr kumimoji="0" lang="en-US" altLang="zh-TW" smtClean="0">
                <a:latin typeface="Arial Unicode MS" pitchFamily="34" charset="-120"/>
                <a:ea typeface="標楷體" pitchFamily="65" charset="-120"/>
              </a:rPr>
              <a:pPr eaLnBrk="1" hangingPunct="1"/>
              <a:t>8/24/2026 11:41 AM</a:t>
            </a:fld>
            <a:endParaRPr kumimoji="0" lang="en-AU" altLang="zh-TW">
              <a:latin typeface="Arial Unicode MS" pitchFamily="34" charset="-120"/>
              <a:ea typeface="標楷體" pitchFamily="65" charset="-120"/>
            </a:endParaRPr>
          </a:p>
        </p:txBody>
      </p:sp>
      <p:sp>
        <p:nvSpPr>
          <p:cNvPr id="1434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defTabSz="923925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defTabSz="923925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defTabSz="923925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defTabSz="923925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fld id="{C83DACBC-122E-429E-ADDC-1478C5E771B4}" type="slidenum">
              <a:rPr kumimoji="0" lang="en-AU" altLang="zh-TW" smtClean="0">
                <a:latin typeface="Arial Unicode MS" pitchFamily="34" charset="-120"/>
                <a:ea typeface="標楷體" pitchFamily="65" charset="-120"/>
              </a:rPr>
              <a:pPr eaLnBrk="1" hangingPunct="1"/>
              <a:t>1</a:t>
            </a:fld>
            <a:endParaRPr kumimoji="0" lang="en-AU" altLang="zh-TW">
              <a:latin typeface="Arial Unicode MS" pitchFamily="34" charset="-120"/>
              <a:ea typeface="標楷體" pitchFamily="65" charset="-120"/>
            </a:endParaRPr>
          </a:p>
        </p:txBody>
      </p:sp>
      <p:sp>
        <p:nvSpPr>
          <p:cNvPr id="1434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190444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defTabSz="923925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defTabSz="923925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defTabSz="923925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defTabSz="923925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kumimoji="0" lang="en-AU" altLang="zh-TW">
                <a:latin typeface="Arial Unicode MS" pitchFamily="34" charset="-120"/>
                <a:ea typeface="標楷體" pitchFamily="65" charset="-120"/>
              </a:rPr>
              <a:t>Simple Version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defTabSz="923925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defTabSz="923925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defTabSz="923925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defTabSz="923925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fld id="{0B995BC8-57DE-44FE-A9CC-3B6409A8FE0E}" type="datetime8">
              <a:rPr kumimoji="0" lang="en-US" altLang="zh-TW" smtClean="0">
                <a:latin typeface="Arial Unicode MS" pitchFamily="34" charset="-120"/>
                <a:ea typeface="標楷體" pitchFamily="65" charset="-120"/>
              </a:rPr>
              <a:pPr eaLnBrk="1" hangingPunct="1"/>
              <a:t>8/24/2026 11:41 AM</a:t>
            </a:fld>
            <a:endParaRPr kumimoji="0" lang="en-AU" altLang="zh-TW">
              <a:latin typeface="Arial Unicode MS" pitchFamily="34" charset="-120"/>
              <a:ea typeface="標楷體" pitchFamily="65" charset="-120"/>
            </a:endParaRPr>
          </a:p>
        </p:txBody>
      </p:sp>
      <p:sp>
        <p:nvSpPr>
          <p:cNvPr id="1434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defTabSz="923925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defTabSz="923925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defTabSz="923925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defTabSz="923925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fld id="{C83DACBC-122E-429E-ADDC-1478C5E771B4}" type="slidenum">
              <a:rPr kumimoji="0" lang="en-AU" altLang="zh-TW" smtClean="0">
                <a:latin typeface="Arial Unicode MS" pitchFamily="34" charset="-120"/>
                <a:ea typeface="標楷體" pitchFamily="65" charset="-120"/>
              </a:rPr>
              <a:pPr eaLnBrk="1" hangingPunct="1"/>
              <a:t>3</a:t>
            </a:fld>
            <a:endParaRPr kumimoji="0" lang="en-AU" altLang="zh-TW">
              <a:latin typeface="Arial Unicode MS" pitchFamily="34" charset="-120"/>
              <a:ea typeface="標楷體" pitchFamily="65" charset="-120"/>
            </a:endParaRPr>
          </a:p>
        </p:txBody>
      </p:sp>
      <p:sp>
        <p:nvSpPr>
          <p:cNvPr id="1434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190444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AFBA51-E903-4961-ABBE-5454BA086264}" type="slidenum">
              <a:rPr lang="en-US" altLang="zh-TW" smtClean="0"/>
              <a:pPr>
                <a:defRPr/>
              </a:pPr>
              <a:t>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407186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AFBA51-E903-4961-ABBE-5454BA086264}" type="slidenum">
              <a:rPr lang="en-US" altLang="zh-TW" smtClean="0"/>
              <a:pPr>
                <a:defRPr/>
              </a:pPr>
              <a:t>15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428465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AFBA51-E903-4961-ABBE-5454BA086264}" type="slidenum">
              <a:rPr lang="en-US" altLang="zh-TW" smtClean="0"/>
              <a:pPr>
                <a:defRPr/>
              </a:pPr>
              <a:t>16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1414456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CAFBA51-E903-4961-ABBE-5454BA086264}" type="slidenum">
              <a:rPr lang="en-US" altLang="zh-TW" smtClean="0"/>
              <a:pPr>
                <a:defRPr/>
              </a:pPr>
              <a:t>20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40477212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AFBA51-E903-4961-ABBE-5454BA086264}" type="slidenum">
              <a:rPr lang="en-US" altLang="zh-TW" smtClean="0"/>
              <a:pPr>
                <a:defRPr/>
              </a:pPr>
              <a:t>36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558289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AFBA51-E903-4961-ABBE-5454BA086264}" type="slidenum">
              <a:rPr lang="en-US" altLang="zh-TW" smtClean="0"/>
              <a:pPr>
                <a:defRPr/>
              </a:pPr>
              <a:t>58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158223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ea typeface="微軟正黑體" panose="020B0604030504040204" pitchFamily="34" charset="-12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dirty="0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微軟正黑體" panose="020B0604030504040204" pitchFamily="34" charset="-120"/>
              </a:defRPr>
            </a:lvl1pPr>
          </a:lstStyle>
          <a:p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微軟正黑體" panose="020B0604030504040204" pitchFamily="34" charset="-120"/>
              </a:defRPr>
            </a:lvl1pPr>
          </a:lstStyle>
          <a:p>
            <a:endParaRPr 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微軟正黑體" panose="020B0604030504040204" pitchFamily="34" charset="-120"/>
              </a:defRPr>
            </a:lvl1pPr>
          </a:lstStyle>
          <a:p>
            <a:fld id="{80D04DB0-B013-FD4A-B922-51E59C648802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570902480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ea typeface="微軟正黑體" panose="020B0604030504040204" pitchFamily="34" charset="-120"/>
              </a:defRPr>
            </a:lvl1pPr>
            <a:lvl2pPr>
              <a:defRPr>
                <a:ea typeface="微軟正黑體" panose="020B0604030504040204" pitchFamily="34" charset="-120"/>
              </a:defRPr>
            </a:lvl2pPr>
            <a:lvl3pPr>
              <a:defRPr>
                <a:ea typeface="微軟正黑體" panose="020B0604030504040204" pitchFamily="34" charset="-120"/>
              </a:defRPr>
            </a:lvl3pPr>
            <a:lvl4pPr>
              <a:defRPr>
                <a:ea typeface="微軟正黑體" panose="020B0604030504040204" pitchFamily="34" charset="-120"/>
              </a:defRPr>
            </a:lvl4pPr>
            <a:lvl5pPr>
              <a:defRPr>
                <a:ea typeface="微軟正黑體" panose="020B0604030504040204" pitchFamily="34" charset="-120"/>
              </a:defRPr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微軟正黑體" panose="020B0604030504040204" pitchFamily="34" charset="-120"/>
              </a:defRPr>
            </a:lvl1pPr>
          </a:lstStyle>
          <a:p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微軟正黑體" panose="020B0604030504040204" pitchFamily="34" charset="-120"/>
              </a:defRPr>
            </a:lvl1pPr>
          </a:lstStyle>
          <a:p>
            <a:endParaRPr 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微軟正黑體" panose="020B0604030504040204" pitchFamily="34" charset="-120"/>
              </a:defRPr>
            </a:lvl1pPr>
          </a:lstStyle>
          <a:p>
            <a:fld id="{80D04DB0-B013-FD4A-B922-51E59C648802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70937379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ea typeface="微軟正黑體" panose="020B0604030504040204" pitchFamily="34" charset="-12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微軟正黑體" panose="020B0604030504040204" pitchFamily="34" charset="-120"/>
              </a:defRPr>
            </a:lvl1pPr>
          </a:lstStyle>
          <a:p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微軟正黑體" panose="020B0604030504040204" pitchFamily="34" charset="-120"/>
              </a:defRPr>
            </a:lvl1pPr>
          </a:lstStyle>
          <a:p>
            <a:endParaRPr 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微軟正黑體" panose="020B0604030504040204" pitchFamily="34" charset="-120"/>
              </a:defRPr>
            </a:lvl1pPr>
          </a:lstStyle>
          <a:p>
            <a:fld id="{80D04DB0-B013-FD4A-B922-51E59C648802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306265884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>
                <a:ea typeface="微軟正黑體" panose="020B0604030504040204" pitchFamily="34" charset="-120"/>
              </a:defRPr>
            </a:lvl1pPr>
            <a:lvl2pPr>
              <a:defRPr sz="2400">
                <a:ea typeface="微軟正黑體" panose="020B0604030504040204" pitchFamily="34" charset="-120"/>
              </a:defRPr>
            </a:lvl2pPr>
            <a:lvl3pPr>
              <a:defRPr sz="2000">
                <a:ea typeface="微軟正黑體" panose="020B0604030504040204" pitchFamily="34" charset="-120"/>
              </a:defRPr>
            </a:lvl3pPr>
            <a:lvl4pPr>
              <a:defRPr sz="1800">
                <a:ea typeface="微軟正黑體" panose="020B0604030504040204" pitchFamily="34" charset="-120"/>
              </a:defRPr>
            </a:lvl4pPr>
            <a:lvl5pPr>
              <a:defRPr sz="1800">
                <a:ea typeface="微軟正黑體" panose="020B0604030504040204" pitchFamily="34" charset="-12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>
                <a:ea typeface="微軟正黑體" panose="020B0604030504040204" pitchFamily="34" charset="-120"/>
              </a:defRPr>
            </a:lvl1pPr>
            <a:lvl2pPr>
              <a:defRPr sz="2400">
                <a:ea typeface="微軟正黑體" panose="020B0604030504040204" pitchFamily="34" charset="-120"/>
              </a:defRPr>
            </a:lvl2pPr>
            <a:lvl3pPr>
              <a:defRPr sz="2000">
                <a:ea typeface="微軟正黑體" panose="020B0604030504040204" pitchFamily="34" charset="-120"/>
              </a:defRPr>
            </a:lvl3pPr>
            <a:lvl4pPr>
              <a:defRPr sz="1800">
                <a:ea typeface="微軟正黑體" panose="020B0604030504040204" pitchFamily="34" charset="-120"/>
              </a:defRPr>
            </a:lvl4pPr>
            <a:lvl5pPr>
              <a:defRPr sz="1800">
                <a:ea typeface="微軟正黑體" panose="020B0604030504040204" pitchFamily="34" charset="-12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微軟正黑體" panose="020B0604030504040204" pitchFamily="34" charset="-120"/>
              </a:defRPr>
            </a:lvl1pPr>
          </a:lstStyle>
          <a:p>
            <a:endParaRPr lang="en-US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微軟正黑體" panose="020B0604030504040204" pitchFamily="34" charset="-120"/>
              </a:defRPr>
            </a:lvl1pPr>
          </a:lstStyle>
          <a:p>
            <a:endParaRPr lang="en-US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微軟正黑體" panose="020B0604030504040204" pitchFamily="34" charset="-120"/>
              </a:defRPr>
            </a:lvl1pPr>
          </a:lstStyle>
          <a:p>
            <a:fld id="{80D04DB0-B013-FD4A-B922-51E59C648802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648059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>
                <a:ea typeface="微軟正黑體" panose="020B0604030504040204" pitchFamily="34" charset="-12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>
                <a:ea typeface="微軟正黑體" panose="020B0604030504040204" pitchFamily="34" charset="-120"/>
              </a:defRPr>
            </a:lvl1pPr>
            <a:lvl2pPr>
              <a:defRPr sz="2000">
                <a:ea typeface="微軟正黑體" panose="020B0604030504040204" pitchFamily="34" charset="-120"/>
              </a:defRPr>
            </a:lvl2pPr>
            <a:lvl3pPr>
              <a:defRPr sz="1800">
                <a:ea typeface="微軟正黑體" panose="020B0604030504040204" pitchFamily="34" charset="-120"/>
              </a:defRPr>
            </a:lvl3pPr>
            <a:lvl4pPr>
              <a:defRPr sz="1600">
                <a:ea typeface="微軟正黑體" panose="020B0604030504040204" pitchFamily="34" charset="-120"/>
              </a:defRPr>
            </a:lvl4pPr>
            <a:lvl5pPr>
              <a:defRPr sz="1600">
                <a:ea typeface="微軟正黑體" panose="020B0604030504040204" pitchFamily="34" charset="-12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>
                <a:ea typeface="微軟正黑體" panose="020B0604030504040204" pitchFamily="34" charset="-12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>
                <a:ea typeface="微軟正黑體" panose="020B0604030504040204" pitchFamily="34" charset="-120"/>
              </a:defRPr>
            </a:lvl1pPr>
            <a:lvl2pPr>
              <a:defRPr sz="2000">
                <a:ea typeface="微軟正黑體" panose="020B0604030504040204" pitchFamily="34" charset="-120"/>
              </a:defRPr>
            </a:lvl2pPr>
            <a:lvl3pPr>
              <a:defRPr sz="1800">
                <a:ea typeface="微軟正黑體" panose="020B0604030504040204" pitchFamily="34" charset="-120"/>
              </a:defRPr>
            </a:lvl3pPr>
            <a:lvl4pPr>
              <a:defRPr sz="1600">
                <a:ea typeface="微軟正黑體" panose="020B0604030504040204" pitchFamily="34" charset="-120"/>
              </a:defRPr>
            </a:lvl4pPr>
            <a:lvl5pPr>
              <a:defRPr sz="1600">
                <a:ea typeface="微軟正黑體" panose="020B0604030504040204" pitchFamily="34" charset="-12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微軟正黑體" panose="020B0604030504040204" pitchFamily="34" charset="-120"/>
              </a:defRPr>
            </a:lvl1pPr>
          </a:lstStyle>
          <a:p>
            <a:endParaRPr lang="en-US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微軟正黑體" panose="020B0604030504040204" pitchFamily="34" charset="-120"/>
              </a:defRPr>
            </a:lvl1pPr>
          </a:lstStyle>
          <a:p>
            <a:endParaRPr lang="en-US" dirty="0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微軟正黑體" panose="020B0604030504040204" pitchFamily="34" charset="-120"/>
              </a:defRPr>
            </a:lvl1pPr>
          </a:lstStyle>
          <a:p>
            <a:fld id="{80D04DB0-B013-FD4A-B922-51E59C648802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967600073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版面配置區 4"/>
          <p:cNvSpPr>
            <a:spLocks noGrp="1"/>
          </p:cNvSpPr>
          <p:nvPr>
            <p:ph type="body" sz="quarter" idx="10"/>
          </p:nvPr>
        </p:nvSpPr>
        <p:spPr>
          <a:xfrm>
            <a:off x="774700" y="2228851"/>
            <a:ext cx="9956800" cy="7334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>
                <a:solidFill>
                  <a:srgbClr val="83B81A"/>
                </a:solidFill>
                <a:latin typeface="微軟正黑體" pitchFamily="34" charset="-120"/>
                <a:ea typeface="微軟正黑體" pitchFamily="34" charset="-120"/>
              </a:defRPr>
            </a:lvl1pPr>
            <a:lvl2pPr>
              <a:defRPr sz="4400">
                <a:solidFill>
                  <a:srgbClr val="83B81A"/>
                </a:solidFill>
                <a:latin typeface="微軟正黑體" pitchFamily="34" charset="-120"/>
                <a:ea typeface="微軟正黑體" pitchFamily="34" charset="-120"/>
              </a:defRPr>
            </a:lvl2pPr>
            <a:lvl3pPr>
              <a:defRPr sz="4400">
                <a:solidFill>
                  <a:srgbClr val="83B81A"/>
                </a:solidFill>
                <a:latin typeface="微軟正黑體" pitchFamily="34" charset="-120"/>
                <a:ea typeface="微軟正黑體" pitchFamily="34" charset="-120"/>
              </a:defRPr>
            </a:lvl3pPr>
            <a:lvl4pPr>
              <a:defRPr sz="4400">
                <a:solidFill>
                  <a:srgbClr val="83B81A"/>
                </a:solidFill>
                <a:latin typeface="微軟正黑體" pitchFamily="34" charset="-120"/>
                <a:ea typeface="微軟正黑體" pitchFamily="34" charset="-120"/>
              </a:defRPr>
            </a:lvl4pPr>
            <a:lvl5pPr>
              <a:defRPr sz="4400">
                <a:solidFill>
                  <a:srgbClr val="83B81A"/>
                </a:solidFill>
                <a:latin typeface="微軟正黑體" pitchFamily="34" charset="-120"/>
                <a:ea typeface="微軟正黑體" pitchFamily="34" charset="-120"/>
              </a:defRPr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  <p:sp>
        <p:nvSpPr>
          <p:cNvPr id="7" name="文字版面配置區 6"/>
          <p:cNvSpPr>
            <a:spLocks noGrp="1"/>
          </p:cNvSpPr>
          <p:nvPr>
            <p:ph type="body" sz="quarter" idx="11"/>
          </p:nvPr>
        </p:nvSpPr>
        <p:spPr>
          <a:xfrm>
            <a:off x="749300" y="3076575"/>
            <a:ext cx="7594600" cy="113347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000">
                <a:solidFill>
                  <a:srgbClr val="83B81A"/>
                </a:solidFill>
                <a:latin typeface="微軟正黑體" pitchFamily="34" charset="-120"/>
                <a:ea typeface="微軟正黑體" pitchFamily="34" charset="-120"/>
              </a:defRPr>
            </a:lvl1pPr>
            <a:lvl2pPr marL="457200" indent="0" algn="l">
              <a:buNone/>
              <a:defRPr>
                <a:latin typeface="微軟正黑體" pitchFamily="34" charset="-120"/>
                <a:ea typeface="微軟正黑體" pitchFamily="34" charset="-120"/>
              </a:defRPr>
            </a:lvl2pPr>
            <a:lvl3pPr marL="914400" indent="0" algn="l">
              <a:buNone/>
              <a:defRPr>
                <a:latin typeface="微軟正黑體" pitchFamily="34" charset="-120"/>
                <a:ea typeface="微軟正黑體" pitchFamily="34" charset="-120"/>
              </a:defRPr>
            </a:lvl3pPr>
            <a:lvl4pPr marL="1371600" indent="0" algn="l">
              <a:buNone/>
              <a:defRPr>
                <a:latin typeface="微軟正黑體" pitchFamily="34" charset="-120"/>
                <a:ea typeface="微軟正黑體" pitchFamily="34" charset="-120"/>
              </a:defRPr>
            </a:lvl4pPr>
            <a:lvl5pPr marL="1828800" indent="0" algn="l">
              <a:buNone/>
              <a:defRPr>
                <a:latin typeface="微軟正黑體" pitchFamily="34" charset="-120"/>
                <a:ea typeface="微軟正黑體" pitchFamily="34" charset="-120"/>
              </a:defRPr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</p:txBody>
      </p:sp>
      <p:sp>
        <p:nvSpPr>
          <p:cNvPr id="9" name="投影片編號版面配置區 3"/>
          <p:cNvSpPr txBox="1">
            <a:spLocks noGrp="1"/>
          </p:cNvSpPr>
          <p:nvPr userDrawn="1"/>
        </p:nvSpPr>
        <p:spPr bwMode="auto">
          <a:xfrm>
            <a:off x="0" y="6524626"/>
            <a:ext cx="7874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defRPr/>
            </a:pPr>
            <a:r>
              <a:rPr kumimoji="0" lang="en-US" altLang="zh-TW" sz="1400" b="1" dirty="0">
                <a:solidFill>
                  <a:schemeClr val="tx1">
                    <a:lumMod val="85000"/>
                    <a:lumOff val="15000"/>
                  </a:schemeClr>
                </a:solidFill>
                <a:ea typeface="微軟正黑體" panose="020B0604030504040204" pitchFamily="34" charset="-120"/>
              </a:rPr>
              <a:t>P.</a:t>
            </a:r>
            <a:fld id="{619CC4F5-20A8-4F4E-888D-FBF87941A2A7}" type="slidenum">
              <a:rPr kumimoji="0" lang="en-US" altLang="zh-TW" sz="1400" b="1">
                <a:solidFill>
                  <a:schemeClr val="tx1">
                    <a:lumMod val="85000"/>
                    <a:lumOff val="15000"/>
                  </a:schemeClr>
                </a:solidFill>
                <a:ea typeface="微軟正黑體" panose="020B0604030504040204" pitchFamily="34" charset="-120"/>
              </a:rPr>
              <a:pPr eaLnBrk="1" hangingPunct="1">
                <a:defRPr/>
              </a:pPr>
              <a:t>‹#›</a:t>
            </a:fld>
            <a:endParaRPr kumimoji="0" lang="en-US" altLang="zh-TW" sz="1400" b="1" dirty="0">
              <a:solidFill>
                <a:schemeClr val="tx1">
                  <a:lumMod val="85000"/>
                  <a:lumOff val="15000"/>
                </a:schemeClr>
              </a:solidFill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87036728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圖片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067" y="576264"/>
            <a:ext cx="2690284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字版面配置區 4"/>
          <p:cNvSpPr>
            <a:spLocks noGrp="1"/>
          </p:cNvSpPr>
          <p:nvPr>
            <p:ph type="body" sz="quarter" idx="10"/>
          </p:nvPr>
        </p:nvSpPr>
        <p:spPr>
          <a:xfrm>
            <a:off x="977900" y="1895476"/>
            <a:ext cx="6070600" cy="923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800">
                <a:solidFill>
                  <a:srgbClr val="83B81A"/>
                </a:solidFill>
                <a:latin typeface="Acer Foco" pitchFamily="34" charset="0"/>
                <a:ea typeface="微軟正黑體" pitchFamily="34" charset="-120"/>
              </a:defRPr>
            </a:lvl1pPr>
            <a:lvl2pPr>
              <a:defRPr>
                <a:solidFill>
                  <a:srgbClr val="83B81A"/>
                </a:solidFill>
                <a:latin typeface="Acer Foco" pitchFamily="34" charset="0"/>
              </a:defRPr>
            </a:lvl2pPr>
            <a:lvl3pPr>
              <a:defRPr>
                <a:solidFill>
                  <a:srgbClr val="83B81A"/>
                </a:solidFill>
                <a:latin typeface="Acer Foco" pitchFamily="34" charset="0"/>
              </a:defRPr>
            </a:lvl3pPr>
            <a:lvl4pPr>
              <a:defRPr>
                <a:solidFill>
                  <a:srgbClr val="83B81A"/>
                </a:solidFill>
                <a:latin typeface="Acer Foco" pitchFamily="34" charset="0"/>
              </a:defRPr>
            </a:lvl4pPr>
            <a:lvl5pPr>
              <a:defRPr>
                <a:solidFill>
                  <a:srgbClr val="83B81A"/>
                </a:solidFill>
                <a:latin typeface="Acer Foco" pitchFamily="34" charset="0"/>
              </a:defRPr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099780627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04DB0-B013-FD4A-B922-51E59C64880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8253327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投影片編號版面配置區 3"/>
          <p:cNvSpPr txBox="1">
            <a:spLocks noGrp="1"/>
          </p:cNvSpPr>
          <p:nvPr userDrawn="1"/>
        </p:nvSpPr>
        <p:spPr bwMode="auto">
          <a:xfrm>
            <a:off x="0" y="6524626"/>
            <a:ext cx="1100667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defRPr/>
            </a:pPr>
            <a:r>
              <a:rPr kumimoji="0" lang="en-US" altLang="zh-TW" sz="1400" b="1" dirty="0">
                <a:solidFill>
                  <a:schemeClr val="tx1">
                    <a:lumMod val="85000"/>
                    <a:lumOff val="15000"/>
                  </a:schemeClr>
                </a:solidFill>
                <a:ea typeface="微軟正黑體" panose="020B0604030504040204" pitchFamily="34" charset="-120"/>
              </a:rPr>
              <a:t>P.</a:t>
            </a:r>
            <a:fld id="{619CC4F5-20A8-4F4E-888D-FBF87941A2A7}" type="slidenum">
              <a:rPr kumimoji="0" lang="en-US" altLang="zh-TW" sz="1400" b="1">
                <a:solidFill>
                  <a:schemeClr val="tx1">
                    <a:lumMod val="85000"/>
                    <a:lumOff val="15000"/>
                  </a:schemeClr>
                </a:solidFill>
                <a:ea typeface="微軟正黑體" panose="020B0604030504040204" pitchFamily="34" charset="-120"/>
              </a:rPr>
              <a:pPr eaLnBrk="1" hangingPunct="1">
                <a:defRPr/>
              </a:pPr>
              <a:t>‹#›</a:t>
            </a:fld>
            <a:endParaRPr kumimoji="0" lang="en-US" altLang="zh-TW" sz="1400" b="1" dirty="0">
              <a:solidFill>
                <a:schemeClr val="tx1">
                  <a:lumMod val="85000"/>
                  <a:lumOff val="15000"/>
                </a:schemeClr>
              </a:solidFill>
              <a:ea typeface="微軟正黑體" panose="020B0604030504040204" pitchFamily="34" charset="-120"/>
            </a:endParaRPr>
          </a:p>
        </p:txBody>
      </p:sp>
      <p:sp>
        <p:nvSpPr>
          <p:cNvPr id="8" name="標題 7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67786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 b="1" i="0" baseline="0">
                <a:solidFill>
                  <a:srgbClr val="83B81A"/>
                </a:solidFill>
                <a:latin typeface="Arial" pitchFamily="34" charset="0"/>
                <a:ea typeface="微軟正黑體" pitchFamily="34" charset="-120"/>
                <a:cs typeface="Arial" pitchFamily="34" charset="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10" name="文字版面配置區 9"/>
          <p:cNvSpPr>
            <a:spLocks noGrp="1"/>
          </p:cNvSpPr>
          <p:nvPr>
            <p:ph type="body" sz="quarter" idx="10"/>
          </p:nvPr>
        </p:nvSpPr>
        <p:spPr>
          <a:xfrm>
            <a:off x="977900" y="1333500"/>
            <a:ext cx="8077200" cy="325755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defRPr>
            </a:lvl1pPr>
            <a:lvl2pPr algn="l"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defRPr>
            </a:lvl2pPr>
            <a:lvl3pPr algn="l"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defRPr>
            </a:lvl3pPr>
            <a:lvl4pPr algn="l"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defRPr>
            </a:lvl4pPr>
            <a:lvl5pPr algn="l"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880A4479-36C0-D7C4-C12A-1E9F3C1AE5E4}"/>
              </a:ext>
            </a:extLst>
          </p:cNvPr>
          <p:cNvSpPr/>
          <p:nvPr userDrawn="1"/>
        </p:nvSpPr>
        <p:spPr>
          <a:xfrm>
            <a:off x="10097589" y="6100354"/>
            <a:ext cx="1892112" cy="6778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57955797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a typeface="微軟正黑體" panose="020B0604030504040204" pitchFamily="34" charset="-120"/>
              </a:defRPr>
            </a:lvl1pPr>
          </a:lstStyle>
          <a:p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微軟正黑體" panose="020B0604030504040204" pitchFamily="34" charset="-120"/>
              </a:defRPr>
            </a:lvl1pPr>
          </a:lstStyle>
          <a:p>
            <a:endParaRPr 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a typeface="微軟正黑體" panose="020B0604030504040204" pitchFamily="34" charset="-120"/>
              </a:defRPr>
            </a:lvl1pPr>
          </a:lstStyle>
          <a:p>
            <a:fld id="{80D04DB0-B013-FD4A-B922-51E59C648802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  <p:pic>
        <p:nvPicPr>
          <p:cNvPr id="7" name="Picture 7" descr="1024-768-green-b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圖片 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/>
        </p:nvSpPr>
        <p:spPr>
          <a:xfrm>
            <a:off x="381000" y="379413"/>
            <a:ext cx="3039533" cy="10334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 dirty="0"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901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19" r:id="rId1"/>
    <p:sldLayoutId id="2147484420" r:id="rId2"/>
    <p:sldLayoutId id="2147484421" r:id="rId3"/>
    <p:sldLayoutId id="2147484422" r:id="rId4"/>
    <p:sldLayoutId id="2147484423" r:id="rId5"/>
    <p:sldLayoutId id="2147484412" r:id="rId6"/>
    <p:sldLayoutId id="2147484415" r:id="rId7"/>
    <p:sldLayoutId id="2147484424" r:id="rId8"/>
    <p:sldLayoutId id="2147484425" r:id="rId9"/>
  </p:sldLayoutIdLst>
  <p:transition>
    <p:fade/>
  </p:transition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微軟正黑體" panose="020B0604030504040204" pitchFamily="34" charset="-120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微軟正黑體" panose="020B0604030504040204" pitchFamily="34" charset="-120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微軟正黑體" panose="020B0604030504040204" pitchFamily="34" charset="-120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微軟正黑體" panose="020B0604030504040204" pitchFamily="34" charset="-120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微軟正黑體" panose="020B0604030504040204" pitchFamily="34" charset="-120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微軟正黑體" panose="020B0604030504040204" pitchFamily="34" charset="-12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32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34.png"/><Relationship Id="rId7" Type="http://schemas.openxmlformats.org/officeDocument/2006/relationships/diagramColors" Target="../diagrams/colors4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10" Type="http://schemas.openxmlformats.org/officeDocument/2006/relationships/image" Target="../media/image36.png"/><Relationship Id="rId4" Type="http://schemas.openxmlformats.org/officeDocument/2006/relationships/diagramData" Target="../diagrams/data4.xml"/><Relationship Id="rId9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38.png"/><Relationship Id="rId7" Type="http://schemas.openxmlformats.org/officeDocument/2006/relationships/diagramColors" Target="../diagrams/colors5.xm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40.png"/><Relationship Id="rId7" Type="http://schemas.openxmlformats.org/officeDocument/2006/relationships/diagramColors" Target="../diagrams/colors6.xm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Relationship Id="rId9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42.png"/><Relationship Id="rId7" Type="http://schemas.openxmlformats.org/officeDocument/2006/relationships/diagramColors" Target="../diagrams/colors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Relationship Id="rId9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openxmlformats.org/officeDocument/2006/relationships/image" Target="../media/image47.png"/><Relationship Id="rId7" Type="http://schemas.openxmlformats.org/officeDocument/2006/relationships/diagramColors" Target="../diagrams/colors9.xml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.xml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4" Type="http://schemas.openxmlformats.org/officeDocument/2006/relationships/diagramData" Target="../diagrams/data9.xml"/><Relationship Id="rId9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0.xml"/><Relationship Id="rId3" Type="http://schemas.openxmlformats.org/officeDocument/2006/relationships/image" Target="../media/image49.png"/><Relationship Id="rId7" Type="http://schemas.openxmlformats.org/officeDocument/2006/relationships/diagramColors" Target="../diagrams/colors10.xml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9.xml"/><Relationship Id="rId6" Type="http://schemas.openxmlformats.org/officeDocument/2006/relationships/diagramQuickStyle" Target="../diagrams/quickStyle10.xml"/><Relationship Id="rId5" Type="http://schemas.openxmlformats.org/officeDocument/2006/relationships/diagramLayout" Target="../diagrams/layout10.xml"/><Relationship Id="rId4" Type="http://schemas.openxmlformats.org/officeDocument/2006/relationships/diagramData" Target="../diagrams/data10.xml"/><Relationship Id="rId9" Type="http://schemas.openxmlformats.org/officeDocument/2006/relationships/image" Target="../media/image5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1.xml"/><Relationship Id="rId3" Type="http://schemas.openxmlformats.org/officeDocument/2006/relationships/image" Target="../media/image52.png"/><Relationship Id="rId7" Type="http://schemas.openxmlformats.org/officeDocument/2006/relationships/diagramQuickStyle" Target="../diagrams/quickStyle11.xml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9.xml"/><Relationship Id="rId6" Type="http://schemas.openxmlformats.org/officeDocument/2006/relationships/diagramLayout" Target="../diagrams/layout11.xml"/><Relationship Id="rId5" Type="http://schemas.openxmlformats.org/officeDocument/2006/relationships/diagramData" Target="../diagrams/data11.xml"/><Relationship Id="rId4" Type="http://schemas.openxmlformats.org/officeDocument/2006/relationships/image" Target="../media/image53.png"/><Relationship Id="rId9" Type="http://schemas.microsoft.com/office/2007/relationships/diagramDrawing" Target="../diagrams/drawing11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3.xml"/><Relationship Id="rId3" Type="http://schemas.openxmlformats.org/officeDocument/2006/relationships/image" Target="../media/image57.png"/><Relationship Id="rId7" Type="http://schemas.openxmlformats.org/officeDocument/2006/relationships/diagramColors" Target="../diagrams/colors13.xml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9.xml"/><Relationship Id="rId6" Type="http://schemas.openxmlformats.org/officeDocument/2006/relationships/diagramQuickStyle" Target="../diagrams/quickStyle13.xml"/><Relationship Id="rId5" Type="http://schemas.openxmlformats.org/officeDocument/2006/relationships/diagramLayout" Target="../diagrams/layout13.xml"/><Relationship Id="rId4" Type="http://schemas.openxmlformats.org/officeDocument/2006/relationships/diagramData" Target="../diagrams/data13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4.xml"/><Relationship Id="rId3" Type="http://schemas.openxmlformats.org/officeDocument/2006/relationships/image" Target="../media/image59.png"/><Relationship Id="rId7" Type="http://schemas.openxmlformats.org/officeDocument/2006/relationships/diagramLayout" Target="../diagrams/layout14.xml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9.xml"/><Relationship Id="rId6" Type="http://schemas.openxmlformats.org/officeDocument/2006/relationships/diagramData" Target="../diagrams/data14.xml"/><Relationship Id="rId5" Type="http://schemas.openxmlformats.org/officeDocument/2006/relationships/image" Target="../media/image61.png"/><Relationship Id="rId10" Type="http://schemas.microsoft.com/office/2007/relationships/diagramDrawing" Target="../diagrams/drawing14.xml"/><Relationship Id="rId4" Type="http://schemas.openxmlformats.org/officeDocument/2006/relationships/image" Target="../media/image60.png"/><Relationship Id="rId9" Type="http://schemas.openxmlformats.org/officeDocument/2006/relationships/diagramColors" Target="../diagrams/colors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diagramData" Target="../diagrams/data16.xml"/><Relationship Id="rId7" Type="http://schemas.microsoft.com/office/2007/relationships/diagramDrawing" Target="../diagrams/drawing16.xml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16.xml"/><Relationship Id="rId5" Type="http://schemas.openxmlformats.org/officeDocument/2006/relationships/diagramQuickStyle" Target="../diagrams/quickStyle16.xml"/><Relationship Id="rId4" Type="http://schemas.openxmlformats.org/officeDocument/2006/relationships/diagramLayout" Target="../diagrams/layout16.xml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7.xml"/><Relationship Id="rId3" Type="http://schemas.openxmlformats.org/officeDocument/2006/relationships/image" Target="../media/image65.png"/><Relationship Id="rId7" Type="http://schemas.openxmlformats.org/officeDocument/2006/relationships/diagramColors" Target="../diagrams/colors17.xml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9.xml"/><Relationship Id="rId6" Type="http://schemas.openxmlformats.org/officeDocument/2006/relationships/diagramQuickStyle" Target="../diagrams/quickStyle17.xml"/><Relationship Id="rId5" Type="http://schemas.openxmlformats.org/officeDocument/2006/relationships/diagramLayout" Target="../diagrams/layout17.xml"/><Relationship Id="rId4" Type="http://schemas.openxmlformats.org/officeDocument/2006/relationships/diagramData" Target="../diagrams/data17.xml"/><Relationship Id="rId9" Type="http://schemas.openxmlformats.org/officeDocument/2006/relationships/image" Target="../media/image66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8.xml"/><Relationship Id="rId3" Type="http://schemas.openxmlformats.org/officeDocument/2006/relationships/image" Target="../media/image68.png"/><Relationship Id="rId7" Type="http://schemas.openxmlformats.org/officeDocument/2006/relationships/diagramQuickStyle" Target="../diagrams/quickStyle18.xml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9.xml"/><Relationship Id="rId6" Type="http://schemas.openxmlformats.org/officeDocument/2006/relationships/diagramLayout" Target="../diagrams/layout18.xml"/><Relationship Id="rId5" Type="http://schemas.openxmlformats.org/officeDocument/2006/relationships/diagramData" Target="../diagrams/data18.xml"/><Relationship Id="rId4" Type="http://schemas.openxmlformats.org/officeDocument/2006/relationships/image" Target="../media/image69.png"/><Relationship Id="rId9" Type="http://schemas.microsoft.com/office/2007/relationships/diagramDrawing" Target="../diagrams/drawing1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9.xml"/><Relationship Id="rId3" Type="http://schemas.openxmlformats.org/officeDocument/2006/relationships/image" Target="../media/image71.png"/><Relationship Id="rId7" Type="http://schemas.openxmlformats.org/officeDocument/2006/relationships/diagramLayout" Target="../diagrams/layout19.xml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9.xml"/><Relationship Id="rId6" Type="http://schemas.openxmlformats.org/officeDocument/2006/relationships/diagramData" Target="../diagrams/data19.xml"/><Relationship Id="rId5" Type="http://schemas.openxmlformats.org/officeDocument/2006/relationships/image" Target="../media/image73.png"/><Relationship Id="rId10" Type="http://schemas.microsoft.com/office/2007/relationships/diagramDrawing" Target="../diagrams/drawing19.xml"/><Relationship Id="rId4" Type="http://schemas.openxmlformats.org/officeDocument/2006/relationships/image" Target="../media/image72.png"/><Relationship Id="rId9" Type="http://schemas.openxmlformats.org/officeDocument/2006/relationships/diagramColors" Target="../diagrams/colors1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8.png"/></Relationships>
</file>

<file path=ppt/slides/_rels/slide3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0.xml"/><Relationship Id="rId3" Type="http://schemas.openxmlformats.org/officeDocument/2006/relationships/image" Target="../media/image79.png"/><Relationship Id="rId7" Type="http://schemas.openxmlformats.org/officeDocument/2006/relationships/diagramColors" Target="../diagrams/colors20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diagramQuickStyle" Target="../diagrams/quickStyle20.xml"/><Relationship Id="rId11" Type="http://schemas.openxmlformats.org/officeDocument/2006/relationships/image" Target="../media/image81.png"/><Relationship Id="rId5" Type="http://schemas.openxmlformats.org/officeDocument/2006/relationships/diagramLayout" Target="../diagrams/layout20.xml"/><Relationship Id="rId10" Type="http://schemas.openxmlformats.org/officeDocument/2006/relationships/image" Target="../media/image80.png"/><Relationship Id="rId4" Type="http://schemas.openxmlformats.org/officeDocument/2006/relationships/diagramData" Target="../diagrams/data20.xml"/><Relationship Id="rId9" Type="http://schemas.openxmlformats.org/officeDocument/2006/relationships/image" Target="../media/image7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1.xml"/><Relationship Id="rId7" Type="http://schemas.microsoft.com/office/2007/relationships/diagramDrawing" Target="../diagrams/drawing21.xml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21.xml"/><Relationship Id="rId5" Type="http://schemas.openxmlformats.org/officeDocument/2006/relationships/diagramQuickStyle" Target="../diagrams/quickStyle21.xml"/><Relationship Id="rId4" Type="http://schemas.openxmlformats.org/officeDocument/2006/relationships/diagramLayout" Target="../diagrams/layout21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diagramData" Target="../diagrams/data22.xml"/><Relationship Id="rId7" Type="http://schemas.microsoft.com/office/2007/relationships/diagramDrawing" Target="../diagrams/drawing22.xml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22.xml"/><Relationship Id="rId5" Type="http://schemas.openxmlformats.org/officeDocument/2006/relationships/diagramQuickStyle" Target="../diagrams/quickStyle22.xml"/><Relationship Id="rId4" Type="http://schemas.openxmlformats.org/officeDocument/2006/relationships/diagramLayout" Target="../diagrams/layout2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3.xml"/><Relationship Id="rId7" Type="http://schemas.microsoft.com/office/2007/relationships/diagramDrawing" Target="../diagrams/drawing23.xml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23.xml"/><Relationship Id="rId5" Type="http://schemas.openxmlformats.org/officeDocument/2006/relationships/diagramQuickStyle" Target="../diagrams/quickStyle23.xml"/><Relationship Id="rId4" Type="http://schemas.openxmlformats.org/officeDocument/2006/relationships/diagramLayout" Target="../diagrams/layout2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4.xml"/><Relationship Id="rId7" Type="http://schemas.microsoft.com/office/2007/relationships/diagramDrawing" Target="../diagrams/drawing24.xm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24.xml"/><Relationship Id="rId5" Type="http://schemas.openxmlformats.org/officeDocument/2006/relationships/diagramQuickStyle" Target="../diagrams/quickStyle24.xml"/><Relationship Id="rId4" Type="http://schemas.openxmlformats.org/officeDocument/2006/relationships/diagramLayout" Target="../diagrams/layout24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diagramData" Target="../diagrams/data25.xml"/><Relationship Id="rId7" Type="http://schemas.microsoft.com/office/2007/relationships/diagramDrawing" Target="../diagrams/drawing25.xml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25.xml"/><Relationship Id="rId5" Type="http://schemas.openxmlformats.org/officeDocument/2006/relationships/diagramQuickStyle" Target="../diagrams/quickStyle25.xml"/><Relationship Id="rId10" Type="http://schemas.openxmlformats.org/officeDocument/2006/relationships/image" Target="../media/image94.png"/><Relationship Id="rId4" Type="http://schemas.openxmlformats.org/officeDocument/2006/relationships/diagramLayout" Target="../diagrams/layout25.xml"/><Relationship Id="rId9" Type="http://schemas.openxmlformats.org/officeDocument/2006/relationships/image" Target="../media/image9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9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6.xml"/><Relationship Id="rId7" Type="http://schemas.microsoft.com/office/2007/relationships/diagramDrawing" Target="../diagrams/drawing26.xml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26.xml"/><Relationship Id="rId5" Type="http://schemas.openxmlformats.org/officeDocument/2006/relationships/diagramQuickStyle" Target="../diagrams/quickStyle26.xml"/><Relationship Id="rId4" Type="http://schemas.openxmlformats.org/officeDocument/2006/relationships/diagramLayout" Target="../diagrams/layout2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7.xml"/><Relationship Id="rId7" Type="http://schemas.microsoft.com/office/2007/relationships/diagramDrawing" Target="../diagrams/drawing27.xml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27.xml"/><Relationship Id="rId5" Type="http://schemas.openxmlformats.org/officeDocument/2006/relationships/diagramQuickStyle" Target="../diagrams/quickStyle27.xml"/><Relationship Id="rId4" Type="http://schemas.openxmlformats.org/officeDocument/2006/relationships/diagramLayout" Target="../diagrams/layout2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8.xml"/><Relationship Id="rId7" Type="http://schemas.microsoft.com/office/2007/relationships/diagramDrawing" Target="../diagrams/drawing28.xml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28.xml"/><Relationship Id="rId5" Type="http://schemas.openxmlformats.org/officeDocument/2006/relationships/diagramQuickStyle" Target="../diagrams/quickStyle28.xml"/><Relationship Id="rId4" Type="http://schemas.openxmlformats.org/officeDocument/2006/relationships/diagramLayout" Target="../diagrams/layout28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diagramData" Target="../diagrams/data29.xml"/><Relationship Id="rId7" Type="http://schemas.microsoft.com/office/2007/relationships/diagramDrawing" Target="../diagrams/drawing29.xml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29.xml"/><Relationship Id="rId5" Type="http://schemas.openxmlformats.org/officeDocument/2006/relationships/diagramQuickStyle" Target="../diagrams/quickStyle29.xml"/><Relationship Id="rId10" Type="http://schemas.openxmlformats.org/officeDocument/2006/relationships/image" Target="../media/image104.png"/><Relationship Id="rId4" Type="http://schemas.openxmlformats.org/officeDocument/2006/relationships/diagramLayout" Target="../diagrams/layout29.xml"/><Relationship Id="rId9" Type="http://schemas.openxmlformats.org/officeDocument/2006/relationships/image" Target="../media/image103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0.xml"/><Relationship Id="rId3" Type="http://schemas.openxmlformats.org/officeDocument/2006/relationships/image" Target="../media/image106.png"/><Relationship Id="rId7" Type="http://schemas.openxmlformats.org/officeDocument/2006/relationships/diagramQuickStyle" Target="../diagrams/quickStyle30.xml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9.xml"/><Relationship Id="rId6" Type="http://schemas.openxmlformats.org/officeDocument/2006/relationships/diagramLayout" Target="../diagrams/layout30.xml"/><Relationship Id="rId5" Type="http://schemas.openxmlformats.org/officeDocument/2006/relationships/diagramData" Target="../diagrams/data30.xml"/><Relationship Id="rId4" Type="http://schemas.openxmlformats.org/officeDocument/2006/relationships/image" Target="../media/image107.png"/><Relationship Id="rId9" Type="http://schemas.microsoft.com/office/2007/relationships/diagramDrawing" Target="../diagrams/drawing30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1.xml"/><Relationship Id="rId7" Type="http://schemas.microsoft.com/office/2007/relationships/diagramDrawing" Target="../diagrams/drawing31.xml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31.xml"/><Relationship Id="rId5" Type="http://schemas.openxmlformats.org/officeDocument/2006/relationships/diagramQuickStyle" Target="../diagrams/quickStyle31.xml"/><Relationship Id="rId4" Type="http://schemas.openxmlformats.org/officeDocument/2006/relationships/diagramLayout" Target="../diagrams/layout3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1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9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9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png"/><Relationship Id="rId3" Type="http://schemas.openxmlformats.org/officeDocument/2006/relationships/diagramData" Target="../diagrams/data32.xml"/><Relationship Id="rId7" Type="http://schemas.microsoft.com/office/2007/relationships/diagramDrawing" Target="../diagrams/drawing32.xml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32.xml"/><Relationship Id="rId5" Type="http://schemas.openxmlformats.org/officeDocument/2006/relationships/diagramQuickStyle" Target="../diagrams/quickStyle32.xml"/><Relationship Id="rId10" Type="http://schemas.openxmlformats.org/officeDocument/2006/relationships/image" Target="../media/image119.png"/><Relationship Id="rId4" Type="http://schemas.openxmlformats.org/officeDocument/2006/relationships/diagramLayout" Target="../diagrams/layout32.xml"/><Relationship Id="rId9" Type="http://schemas.openxmlformats.org/officeDocument/2006/relationships/image" Target="../media/image118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3" Type="http://schemas.openxmlformats.org/officeDocument/2006/relationships/diagramData" Target="../diagrams/data33.xml"/><Relationship Id="rId7" Type="http://schemas.microsoft.com/office/2007/relationships/diagramDrawing" Target="../diagrams/drawing33.xml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33.xml"/><Relationship Id="rId5" Type="http://schemas.openxmlformats.org/officeDocument/2006/relationships/diagramQuickStyle" Target="../diagrams/quickStyle33.xml"/><Relationship Id="rId10" Type="http://schemas.openxmlformats.org/officeDocument/2006/relationships/image" Target="../media/image123.png"/><Relationship Id="rId4" Type="http://schemas.openxmlformats.org/officeDocument/2006/relationships/diagramLayout" Target="../diagrams/layout33.xml"/><Relationship Id="rId9" Type="http://schemas.openxmlformats.org/officeDocument/2006/relationships/image" Target="../media/image122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3" Type="http://schemas.openxmlformats.org/officeDocument/2006/relationships/diagramData" Target="../diagrams/data34.xml"/><Relationship Id="rId7" Type="http://schemas.microsoft.com/office/2007/relationships/diagramDrawing" Target="../diagrams/drawing34.xml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34.xml"/><Relationship Id="rId5" Type="http://schemas.openxmlformats.org/officeDocument/2006/relationships/diagramQuickStyle" Target="../diagrams/quickStyle34.xml"/><Relationship Id="rId10" Type="http://schemas.openxmlformats.org/officeDocument/2006/relationships/image" Target="../media/image127.png"/><Relationship Id="rId4" Type="http://schemas.openxmlformats.org/officeDocument/2006/relationships/diagramLayout" Target="../diagrams/layout34.xml"/><Relationship Id="rId9" Type="http://schemas.openxmlformats.org/officeDocument/2006/relationships/image" Target="../media/image126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字版面配置區 6"/>
          <p:cNvSpPr txBox="1">
            <a:spLocks/>
          </p:cNvSpPr>
          <p:nvPr/>
        </p:nvSpPr>
        <p:spPr bwMode="auto">
          <a:xfrm>
            <a:off x="6727825" y="5163433"/>
            <a:ext cx="3694470" cy="872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20000"/>
              </a:spcBef>
              <a:defRPr/>
            </a:pPr>
            <a:r>
              <a:rPr lang="zh-TW" altLang="en-US" sz="2000" b="1" dirty="0">
                <a:ea typeface="微軟正黑體" pitchFamily="34" charset="-120"/>
              </a:rPr>
              <a:t>中華民國</a:t>
            </a:r>
            <a:r>
              <a:rPr lang="en-US" altLang="zh-TW" sz="2000" b="1" dirty="0">
                <a:ea typeface="微軟正黑體" pitchFamily="34" charset="-120"/>
              </a:rPr>
              <a:t>115</a:t>
            </a:r>
            <a:r>
              <a:rPr lang="zh-TW" altLang="en-US" sz="2000" b="1" dirty="0">
                <a:ea typeface="微軟正黑體" pitchFamily="34" charset="-120"/>
              </a:rPr>
              <a:t>年</a:t>
            </a:r>
            <a:r>
              <a:rPr lang="en-US" altLang="zh-TW" sz="2000" b="1" dirty="0">
                <a:ea typeface="微軟正黑體" pitchFamily="34" charset="-120"/>
              </a:rPr>
              <a:t>09</a:t>
            </a:r>
            <a:r>
              <a:rPr lang="zh-TW" altLang="en-US" sz="2000" b="1" dirty="0">
                <a:ea typeface="微軟正黑體" pitchFamily="34" charset="-120"/>
              </a:rPr>
              <a:t>月</a:t>
            </a:r>
            <a:endParaRPr lang="en-US" altLang="zh-TW" sz="2000" b="1" dirty="0">
              <a:ea typeface="微軟正黑體" pitchFamily="34" charset="-12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501007" y="1565547"/>
            <a:ext cx="6503034" cy="144655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  <a:scene3d>
              <a:camera prst="orthographicFront"/>
              <a:lightRig rig="contrasting" dir="t">
                <a:rot lat="0" lon="0" rev="4500000"/>
              </a:lightRig>
            </a:scene3d>
            <a:sp3d extrusionH="57150" contourW="6350" prstMaterial="matte">
              <a:bevelT w="69850" h="38100" prst="cross"/>
              <a:bevelB h="25400" prst="softRound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en-US" altLang="zh-TW" sz="4400" b="1" dirty="0">
                <a:ln>
                  <a:solidFill>
                    <a:schemeClr val="accent1">
                      <a:lumMod val="75000"/>
                      <a:alpha val="44000"/>
                    </a:schemeClr>
                  </a:solidFill>
                </a:ln>
                <a:latin typeface="微軟正黑體" pitchFamily="34" charset="-120"/>
                <a:ea typeface="微軟正黑體" pitchFamily="34" charset="-120"/>
              </a:rPr>
              <a:t>116</a:t>
            </a:r>
            <a:r>
              <a:rPr lang="zh-TW" altLang="en-US" sz="4400" b="1" dirty="0">
                <a:ln>
                  <a:solidFill>
                    <a:schemeClr val="accent1">
                      <a:lumMod val="75000"/>
                      <a:alpha val="44000"/>
                    </a:schemeClr>
                  </a:solidFill>
                </a:ln>
                <a:latin typeface="微軟正黑體" pitchFamily="34" charset="-120"/>
                <a:ea typeface="微軟正黑體" pitchFamily="34" charset="-120"/>
              </a:rPr>
              <a:t>年全民</a:t>
            </a:r>
            <a:r>
              <a:rPr lang="en-US" altLang="zh-TW" sz="4400" b="1" dirty="0" err="1">
                <a:ln>
                  <a:solidFill>
                    <a:schemeClr val="accent1">
                      <a:lumMod val="75000"/>
                      <a:alpha val="44000"/>
                    </a:schemeClr>
                  </a:solidFill>
                </a:ln>
                <a:latin typeface="微軟正黑體" pitchFamily="34" charset="-120"/>
                <a:ea typeface="微軟正黑體" pitchFamily="34" charset="-120"/>
              </a:rPr>
              <a:t>i</a:t>
            </a:r>
            <a:r>
              <a:rPr lang="zh-TW" altLang="en-US" sz="4400" b="1" dirty="0">
                <a:ln>
                  <a:solidFill>
                    <a:schemeClr val="accent1">
                      <a:lumMod val="75000"/>
                      <a:alpha val="44000"/>
                    </a:schemeClr>
                  </a:solidFill>
                </a:ln>
                <a:latin typeface="微軟正黑體" pitchFamily="34" charset="-120"/>
                <a:ea typeface="微軟正黑體" pitchFamily="34" charset="-120"/>
              </a:rPr>
              <a:t>運動計畫</a:t>
            </a:r>
            <a:endParaRPr lang="en-US" altLang="zh-TW" sz="4400" b="1" dirty="0">
              <a:ln>
                <a:solidFill>
                  <a:schemeClr val="accent1">
                    <a:lumMod val="75000"/>
                    <a:alpha val="44000"/>
                  </a:schemeClr>
                </a:solidFill>
              </a:ln>
              <a:latin typeface="微軟正黑體" pitchFamily="34" charset="-120"/>
              <a:ea typeface="微軟正黑體" pitchFamily="34" charset="-120"/>
            </a:endParaRPr>
          </a:p>
          <a:p>
            <a:pPr>
              <a:defRPr/>
            </a:pPr>
            <a:r>
              <a:rPr lang="en-US" altLang="zh-TW" sz="4400" b="1" dirty="0">
                <a:ln>
                  <a:solidFill>
                    <a:schemeClr val="accent1">
                      <a:lumMod val="75000"/>
                      <a:alpha val="44000"/>
                    </a:schemeClr>
                  </a:solidFill>
                </a:ln>
                <a:latin typeface="微軟正黑體" pitchFamily="34" charset="-120"/>
                <a:ea typeface="微軟正黑體" pitchFamily="34" charset="-120"/>
              </a:rPr>
              <a:t>      -</a:t>
            </a:r>
            <a:r>
              <a:rPr lang="zh-TW" altLang="en-US" sz="4400" b="1" dirty="0">
                <a:ln>
                  <a:solidFill>
                    <a:schemeClr val="accent1">
                      <a:lumMod val="75000"/>
                      <a:alpha val="44000"/>
                    </a:schemeClr>
                  </a:solidFill>
                </a:ln>
                <a:latin typeface="微軟正黑體" pitchFamily="34" charset="-120"/>
                <a:ea typeface="微軟正黑體" pitchFamily="34" charset="-120"/>
              </a:rPr>
              <a:t>計畫申請</a:t>
            </a:r>
            <a:endParaRPr lang="en-US" altLang="zh-TW" sz="4400" b="1" dirty="0">
              <a:ln>
                <a:solidFill>
                  <a:schemeClr val="accent1">
                    <a:lumMod val="75000"/>
                    <a:alpha val="44000"/>
                  </a:schemeClr>
                </a:solidFill>
              </a:ln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416106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772433" y="2956820"/>
            <a:ext cx="7050177" cy="646331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  <a:scene3d>
              <a:camera prst="orthographicFront"/>
              <a:lightRig rig="contrasting" dir="t">
                <a:rot lat="0" lon="0" rev="4500000"/>
              </a:lightRig>
            </a:scene3d>
            <a:sp3d extrusionH="57150" contourW="6350" prstMaterial="matte">
              <a:bevelT w="69850" h="38100" prst="cross"/>
              <a:bevelB h="25400" prst="softRound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>
              <a:spcBef>
                <a:spcPts val="300"/>
              </a:spcBef>
              <a:defRPr/>
            </a:pP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一、計畫管理人</a:t>
            </a:r>
            <a:r>
              <a:rPr lang="en-US" altLang="zh-TW" sz="3600" b="1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i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運動平台操作</a:t>
            </a:r>
            <a:endParaRPr lang="en-US" altLang="zh-TW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52552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912961" y="76289"/>
            <a:ext cx="8229600" cy="677862"/>
          </a:xfrm>
        </p:spPr>
        <p:txBody>
          <a:bodyPr>
            <a:normAutofit/>
          </a:bodyPr>
          <a:lstStyle/>
          <a:p>
            <a:r>
              <a:rPr lang="zh-TW" altLang="en-US" dirty="0"/>
              <a:t>系統功能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quarter" idx="10"/>
          </p:nvPr>
        </p:nvSpPr>
        <p:spPr>
          <a:xfrm>
            <a:off x="2439850" y="3068969"/>
            <a:ext cx="6930054" cy="577187"/>
          </a:xfrm>
        </p:spPr>
        <p:txBody>
          <a:bodyPr>
            <a:normAutofit fontScale="92500"/>
          </a:bodyPr>
          <a:lstStyle/>
          <a:p>
            <a:pPr>
              <a:spcBef>
                <a:spcPts val="1300"/>
              </a:spcBef>
            </a:pPr>
            <a:r>
              <a:rPr lang="zh-TW" altLang="en-US" b="1" dirty="0"/>
              <a:t>計畫管理系統</a:t>
            </a:r>
            <a:r>
              <a:rPr lang="en-US" altLang="zh-TW" b="1" dirty="0"/>
              <a:t>-</a:t>
            </a:r>
            <a:r>
              <a:rPr lang="zh-TW" altLang="en-US" b="1" dirty="0"/>
              <a:t>計畫管理人</a:t>
            </a:r>
            <a:r>
              <a:rPr lang="en-US" altLang="zh-TW" b="1" dirty="0"/>
              <a:t>(I</a:t>
            </a:r>
            <a:r>
              <a:rPr lang="zh-TW" altLang="en-US" b="1" dirty="0"/>
              <a:t>運動平台</a:t>
            </a:r>
            <a:r>
              <a:rPr lang="en-US" altLang="zh-TW" b="1" dirty="0"/>
              <a:t>)</a:t>
            </a:r>
          </a:p>
          <a:p>
            <a:pPr>
              <a:spcBef>
                <a:spcPts val="1300"/>
              </a:spcBef>
            </a:pPr>
            <a:endParaRPr lang="en-US" altLang="zh-TW" b="1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2138286" y="3830002"/>
          <a:ext cx="7993122" cy="207473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4925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4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558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958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2000" b="1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角色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2000" b="1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作業別</a:t>
                      </a:r>
                      <a:endParaRPr lang="zh-TW" sz="2000" b="1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2000" b="1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功能</a:t>
                      </a:r>
                      <a:endParaRPr lang="zh-TW" sz="2000" b="1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9587">
                <a:tc row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1" kern="1200" dirty="0">
                          <a:solidFill>
                            <a:srgbClr val="0000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計畫管理人</a:t>
                      </a:r>
                      <a:endParaRPr lang="zh-TW" sz="2000" b="1" kern="1200" dirty="0">
                        <a:solidFill>
                          <a:srgbClr val="0000FF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72000" marR="72000" marT="36000" marB="36000" anchor="ctr"/>
                </a:tc>
                <a:tc rowSpan="5">
                  <a:txBody>
                    <a:bodyPr/>
                    <a:lstStyle/>
                    <a:p>
                      <a:r>
                        <a:rPr lang="zh-TW" altLang="en-US" sz="2000" b="1" kern="1200" dirty="0">
                          <a:solidFill>
                            <a:srgbClr val="0000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運動</a:t>
                      </a:r>
                      <a:r>
                        <a:rPr lang="en-US" altLang="zh-TW" sz="2000" b="1" kern="1200" dirty="0" err="1">
                          <a:solidFill>
                            <a:srgbClr val="0000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i</a:t>
                      </a:r>
                      <a:r>
                        <a:rPr lang="zh-TW" altLang="en-US" sz="2000" b="1" kern="1200" dirty="0">
                          <a:solidFill>
                            <a:srgbClr val="0000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臺灣計畫</a:t>
                      </a: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2000" b="1" kern="1200" dirty="0">
                          <a:solidFill>
                            <a:srgbClr val="0000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計畫申請作業</a:t>
                      </a: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9587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sz="2000" b="1" kern="1200" dirty="0">
                        <a:solidFill>
                          <a:srgbClr val="0000FF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72000" marR="72000" marT="36000" marB="36000" anchor="ctr"/>
                </a:tc>
                <a:tc vMerge="1">
                  <a:txBody>
                    <a:bodyPr/>
                    <a:lstStyle/>
                    <a:p>
                      <a:endParaRPr lang="zh-TW" altLang="en-US" sz="2000" b="1" kern="1200" dirty="0">
                        <a:solidFill>
                          <a:srgbClr val="0000FF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2000" b="1" kern="1200" dirty="0">
                          <a:solidFill>
                            <a:srgbClr val="0000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計畫執行變更申請</a:t>
                      </a: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958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2000" b="1" kern="1200" dirty="0">
                          <a:solidFill>
                            <a:srgbClr val="0000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活動延期申請</a:t>
                      </a: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9587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sz="2000" b="1" kern="1200" dirty="0">
                        <a:solidFill>
                          <a:srgbClr val="0000FF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72000" marR="72000" marT="36000" marB="36000" anchor="ctr"/>
                </a:tc>
                <a:tc vMerge="1">
                  <a:txBody>
                    <a:bodyPr/>
                    <a:lstStyle/>
                    <a:p>
                      <a:endParaRPr lang="zh-TW" altLang="en-US" sz="2000" b="1" kern="1200" dirty="0">
                        <a:solidFill>
                          <a:srgbClr val="0000FF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2000" b="1" kern="1200" dirty="0">
                          <a:solidFill>
                            <a:srgbClr val="0000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計畫成果資料登錄</a:t>
                      </a: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9587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sz="2000" b="1" kern="1200" dirty="0">
                        <a:solidFill>
                          <a:srgbClr val="0000FF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72000" marR="72000" marT="36000" marB="36000" anchor="ctr"/>
                </a:tc>
                <a:tc vMerge="1">
                  <a:txBody>
                    <a:bodyPr/>
                    <a:lstStyle/>
                    <a:p>
                      <a:endParaRPr lang="zh-TW" altLang="en-US" sz="2000" b="1" kern="1200" dirty="0">
                        <a:solidFill>
                          <a:srgbClr val="0000FF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2000" b="1" kern="1200" dirty="0">
                          <a:solidFill>
                            <a:srgbClr val="0000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訪視紀錄查詢作業</a:t>
                      </a: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文字版面配置區 2"/>
          <p:cNvSpPr txBox="1">
            <a:spLocks/>
          </p:cNvSpPr>
          <p:nvPr/>
        </p:nvSpPr>
        <p:spPr>
          <a:xfrm>
            <a:off x="2439850" y="792628"/>
            <a:ext cx="6057900" cy="5771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1300"/>
              </a:spcBef>
              <a:spcAft>
                <a:spcPts val="0"/>
              </a:spcAft>
            </a:pPr>
            <a:r>
              <a:rPr kumimoji="0" lang="zh-TW" altLang="en-US" sz="3000" b="1" dirty="0"/>
              <a:t>會員申請</a:t>
            </a:r>
            <a:r>
              <a:rPr kumimoji="0" lang="en-US" altLang="zh-TW" sz="3000" b="1" dirty="0"/>
              <a:t>(</a:t>
            </a:r>
            <a:r>
              <a:rPr lang="en-US" altLang="zh-TW" sz="2800" b="1" dirty="0"/>
              <a:t>I</a:t>
            </a:r>
            <a:r>
              <a:rPr lang="zh-TW" altLang="en-US" sz="2800" b="1" dirty="0"/>
              <a:t>運動平台</a:t>
            </a:r>
            <a:r>
              <a:rPr kumimoji="0" lang="en-US" altLang="zh-TW" sz="3000" b="1" dirty="0"/>
              <a:t>)</a:t>
            </a:r>
          </a:p>
        </p:txBody>
      </p:sp>
      <p:graphicFrame>
        <p:nvGraphicFramePr>
          <p:cNvPr id="9" name="表格 8"/>
          <p:cNvGraphicFramePr>
            <a:graphicFrameLocks noGrp="1"/>
          </p:cNvGraphicFramePr>
          <p:nvPr/>
        </p:nvGraphicFramePr>
        <p:xfrm>
          <a:off x="2138286" y="1369814"/>
          <a:ext cx="7993122" cy="105597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4925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4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558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958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2000" b="1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角色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2000" b="1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作業別</a:t>
                      </a:r>
                      <a:endParaRPr lang="zh-TW" sz="2000" b="1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2000" b="1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功能</a:t>
                      </a:r>
                      <a:endParaRPr lang="zh-TW" sz="2000" b="1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9587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2000" b="1" kern="1200" dirty="0">
                          <a:solidFill>
                            <a:srgbClr val="0099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所有人員</a:t>
                      </a:r>
                    </a:p>
                  </a:txBody>
                  <a:tcPr marL="72000" marR="72000" marT="36000" marB="36000" anchor="ctr"/>
                </a:tc>
                <a:tc rowSpan="2">
                  <a:txBody>
                    <a:bodyPr/>
                    <a:lstStyle/>
                    <a:p>
                      <a:r>
                        <a:rPr lang="zh-TW" altLang="en-US" sz="2000" b="1" kern="1200" dirty="0">
                          <a:solidFill>
                            <a:srgbClr val="0000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會員中心</a:t>
                      </a: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2000" b="1" kern="1200" dirty="0">
                          <a:solidFill>
                            <a:srgbClr val="0000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會員申請作業</a:t>
                      </a: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9587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zh-TW" altLang="en-US" sz="2000" b="1" kern="1200" dirty="0">
                        <a:solidFill>
                          <a:srgbClr val="0099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72000" marR="72000" marT="36000" marB="36000" anchor="ctr"/>
                </a:tc>
                <a:tc vMerge="1">
                  <a:txBody>
                    <a:bodyPr/>
                    <a:lstStyle/>
                    <a:p>
                      <a:endParaRPr lang="zh-TW" altLang="en-US" sz="2000" b="1" kern="1200" dirty="0">
                        <a:solidFill>
                          <a:srgbClr val="0000FF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2000" b="1" kern="1200" dirty="0">
                          <a:solidFill>
                            <a:srgbClr val="0000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忘記密碼</a:t>
                      </a: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0073271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772432" y="2956820"/>
            <a:ext cx="7457686" cy="646331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  <a:scene3d>
              <a:camera prst="orthographicFront"/>
              <a:lightRig rig="contrasting" dir="t">
                <a:rot lat="0" lon="0" rev="4500000"/>
              </a:lightRig>
            </a:scene3d>
            <a:sp3d extrusionH="57150" contourW="6350" prstMaterial="matte">
              <a:bevelT w="69850" h="38100" prst="cross"/>
              <a:bevelB h="25400" prst="softRound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>
              <a:spcBef>
                <a:spcPts val="300"/>
              </a:spcBef>
              <a:defRPr/>
            </a:pP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一、計畫管理人</a:t>
            </a:r>
            <a:r>
              <a:rPr lang="en-US" altLang="zh-TW" sz="3600" b="1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i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運動平台操作說明</a:t>
            </a:r>
            <a:endParaRPr lang="en-US" altLang="zh-TW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269376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1"/>
          <p:cNvSpPr>
            <a:spLocks noGrp="1"/>
          </p:cNvSpPr>
          <p:nvPr>
            <p:ph type="title"/>
          </p:nvPr>
        </p:nvSpPr>
        <p:spPr>
          <a:xfrm>
            <a:off x="1953905" y="540312"/>
            <a:ext cx="8229600" cy="677862"/>
          </a:xfrm>
        </p:spPr>
        <p:txBody>
          <a:bodyPr>
            <a:normAutofit/>
          </a:bodyPr>
          <a:lstStyle/>
          <a:p>
            <a:r>
              <a:rPr lang="zh-TW" altLang="en-US" dirty="0"/>
              <a:t>建議使用之瀏覽器：</a:t>
            </a:r>
          </a:p>
        </p:txBody>
      </p:sp>
      <p:grpSp>
        <p:nvGrpSpPr>
          <p:cNvPr id="19" name="群組 18"/>
          <p:cNvGrpSpPr/>
          <p:nvPr/>
        </p:nvGrpSpPr>
        <p:grpSpPr>
          <a:xfrm>
            <a:off x="2919215" y="2023204"/>
            <a:ext cx="6105515" cy="2514606"/>
            <a:chOff x="146088" y="967137"/>
            <a:chExt cx="6204299" cy="2514606"/>
          </a:xfrm>
        </p:grpSpPr>
        <p:pic>
          <p:nvPicPr>
            <p:cNvPr id="2" name="圖片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4704" y="1823162"/>
              <a:ext cx="1193375" cy="1141110"/>
            </a:xfrm>
            <a:prstGeom prst="rect">
              <a:avLst/>
            </a:prstGeom>
          </p:spPr>
        </p:pic>
        <p:sp>
          <p:nvSpPr>
            <p:cNvPr id="17" name="文字方塊 16"/>
            <p:cNvSpPr txBox="1"/>
            <p:nvPr/>
          </p:nvSpPr>
          <p:spPr>
            <a:xfrm>
              <a:off x="146088" y="967137"/>
              <a:ext cx="62042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100" dirty="0">
                  <a:ea typeface="微軟正黑體" panose="020B0604030504040204" pitchFamily="34" charset="-120"/>
                </a:rPr>
                <a:t>請使用</a:t>
              </a:r>
              <a:r>
                <a:rPr lang="en-US" altLang="zh-TW" sz="2100" b="1" dirty="0">
                  <a:ea typeface="微軟正黑體" panose="020B0604030504040204" pitchFamily="34" charset="-120"/>
                </a:rPr>
                <a:t>Google Chrome</a:t>
              </a:r>
              <a:r>
                <a:rPr lang="zh-TW" altLang="en-US" sz="2100" b="1" dirty="0">
                  <a:ea typeface="微軟正黑體" panose="020B0604030504040204" pitchFamily="34" charset="-120"/>
                </a:rPr>
                <a:t>瀏覽器</a:t>
              </a:r>
              <a:r>
                <a:rPr lang="zh-TW" altLang="en-US" sz="2100" dirty="0">
                  <a:ea typeface="微軟正黑體" panose="020B0604030504040204" pitchFamily="34" charset="-120"/>
                </a:rPr>
                <a:t>或</a:t>
              </a:r>
              <a:r>
                <a:rPr lang="en-US" altLang="zh-TW" sz="2100" b="1" dirty="0">
                  <a:ea typeface="微軟正黑體" panose="020B0604030504040204" pitchFamily="34" charset="-120"/>
                </a:rPr>
                <a:t>Microsoft Edge </a:t>
              </a:r>
            </a:p>
            <a:p>
              <a:r>
                <a:rPr lang="en-US" altLang="zh-TW" sz="2100" dirty="0">
                  <a:ea typeface="微軟正黑體" panose="020B0604030504040204" pitchFamily="34" charset="-120"/>
                </a:rPr>
                <a:t>(</a:t>
              </a:r>
              <a:r>
                <a:rPr lang="zh-TW" altLang="en-US" sz="2100" dirty="0">
                  <a:ea typeface="微軟正黑體" panose="020B0604030504040204" pitchFamily="34" charset="-120"/>
                </a:rPr>
                <a:t>如下圖</a:t>
              </a:r>
              <a:r>
                <a:rPr lang="en-US" altLang="zh-TW" sz="2100" dirty="0">
                  <a:ea typeface="微軟正黑體" panose="020B0604030504040204" pitchFamily="34" charset="-120"/>
                </a:rPr>
                <a:t>)</a:t>
              </a:r>
              <a:endParaRPr lang="zh-TW" altLang="en-US" sz="2000" dirty="0">
                <a:ea typeface="微軟正黑體" panose="020B0604030504040204" pitchFamily="34" charset="-120"/>
              </a:endParaRPr>
            </a:p>
          </p:txBody>
        </p:sp>
        <p:pic>
          <p:nvPicPr>
            <p:cNvPr id="3" name="圖片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10232" y="1823162"/>
              <a:ext cx="1115983" cy="1163726"/>
            </a:xfrm>
            <a:prstGeom prst="rect">
              <a:avLst/>
            </a:prstGeom>
          </p:spPr>
        </p:pic>
        <p:sp>
          <p:nvSpPr>
            <p:cNvPr id="4" name="矩形 3"/>
            <p:cNvSpPr/>
            <p:nvPr/>
          </p:nvSpPr>
          <p:spPr>
            <a:xfrm>
              <a:off x="3041275" y="3081633"/>
              <a:ext cx="142890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dirty="0">
                  <a:ea typeface="微軟正黑體" panose="020B0604030504040204" pitchFamily="34" charset="-120"/>
                </a:rPr>
                <a:t>Edge</a:t>
              </a:r>
              <a:r>
                <a:rPr lang="en-US" altLang="zh-TW" sz="2000" dirty="0">
                  <a:ea typeface="微軟正黑體" panose="020B0604030504040204" pitchFamily="34" charset="-120"/>
                </a:rPr>
                <a:t>(</a:t>
              </a:r>
              <a:r>
                <a:rPr lang="zh-TW" altLang="en-US" sz="2000" dirty="0">
                  <a:ea typeface="微軟正黑體" panose="020B0604030504040204" pitchFamily="34" charset="-120"/>
                </a:rPr>
                <a:t>簡稱</a:t>
              </a:r>
              <a:r>
                <a:rPr lang="en-US" altLang="zh-TW" sz="2000" dirty="0">
                  <a:ea typeface="微軟正黑體" panose="020B0604030504040204" pitchFamily="34" charset="-120"/>
                </a:rPr>
                <a:t>)</a:t>
              </a:r>
              <a:endParaRPr lang="zh-TW" altLang="en-US" sz="2000" dirty="0">
                <a:ea typeface="微軟正黑體" panose="020B0604030504040204" pitchFamily="34" charset="-120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1094704" y="3081633"/>
              <a:ext cx="171559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dirty="0">
                  <a:ea typeface="微軟正黑體" panose="020B0604030504040204" pitchFamily="34" charset="-120"/>
                </a:rPr>
                <a:t>Chrome</a:t>
              </a:r>
              <a:r>
                <a:rPr lang="en-US" altLang="zh-TW" sz="2000" dirty="0">
                  <a:ea typeface="微軟正黑體" panose="020B0604030504040204" pitchFamily="34" charset="-120"/>
                </a:rPr>
                <a:t>(</a:t>
              </a:r>
              <a:r>
                <a:rPr lang="zh-TW" altLang="en-US" sz="2000" dirty="0">
                  <a:ea typeface="微軟正黑體" panose="020B0604030504040204" pitchFamily="34" charset="-120"/>
                </a:rPr>
                <a:t>簡稱</a:t>
              </a:r>
              <a:r>
                <a:rPr lang="en-US" altLang="zh-TW" sz="2000" dirty="0">
                  <a:ea typeface="微軟正黑體" panose="020B0604030504040204" pitchFamily="34" charset="-120"/>
                </a:rPr>
                <a:t>)</a:t>
              </a:r>
              <a:endParaRPr lang="zh-TW" altLang="en-US" sz="2000" dirty="0"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5" name="群組 4">
            <a:extLst>
              <a:ext uri="{FF2B5EF4-FFF2-40B4-BE49-F238E27FC236}">
                <a16:creationId xmlns:a16="http://schemas.microsoft.com/office/drawing/2014/main" id="{6F8C7D84-4042-1614-EFED-D4D7A345BB72}"/>
              </a:ext>
            </a:extLst>
          </p:cNvPr>
          <p:cNvGrpSpPr/>
          <p:nvPr/>
        </p:nvGrpSpPr>
        <p:grpSpPr>
          <a:xfrm>
            <a:off x="7989861" y="3772140"/>
            <a:ext cx="2492990" cy="2248162"/>
            <a:chOff x="7989861" y="3772140"/>
            <a:chExt cx="2492990" cy="2248162"/>
          </a:xfrm>
        </p:grpSpPr>
        <p:grpSp>
          <p:nvGrpSpPr>
            <p:cNvPr id="7" name="群組 6">
              <a:extLst>
                <a:ext uri="{FF2B5EF4-FFF2-40B4-BE49-F238E27FC236}">
                  <a16:creationId xmlns:a16="http://schemas.microsoft.com/office/drawing/2014/main" id="{AD5C1177-02C6-B7B1-1F8A-F4C03DDB9C64}"/>
                </a:ext>
              </a:extLst>
            </p:cNvPr>
            <p:cNvGrpSpPr/>
            <p:nvPr/>
          </p:nvGrpSpPr>
          <p:grpSpPr>
            <a:xfrm>
              <a:off x="8220777" y="3772140"/>
              <a:ext cx="1672530" cy="2152799"/>
              <a:chOff x="8220777" y="3772140"/>
              <a:chExt cx="1672530" cy="2152799"/>
            </a:xfrm>
          </p:grpSpPr>
          <p:pic>
            <p:nvPicPr>
              <p:cNvPr id="9" name="圖片 8">
                <a:extLst>
                  <a:ext uri="{FF2B5EF4-FFF2-40B4-BE49-F238E27FC236}">
                    <a16:creationId xmlns:a16="http://schemas.microsoft.com/office/drawing/2014/main" id="{7A87908E-8E7C-8313-B6AB-1225F1929C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220777" y="3772140"/>
                <a:ext cx="1607906" cy="1531339"/>
              </a:xfrm>
              <a:prstGeom prst="rect">
                <a:avLst/>
              </a:prstGeom>
            </p:spPr>
          </p:pic>
          <p:sp>
            <p:nvSpPr>
              <p:cNvPr id="10" name="乘號 9">
                <a:extLst>
                  <a:ext uri="{FF2B5EF4-FFF2-40B4-BE49-F238E27FC236}">
                    <a16:creationId xmlns:a16="http://schemas.microsoft.com/office/drawing/2014/main" id="{24E05B7B-36B1-CDA2-CFE1-8EBB494EA2CE}"/>
                  </a:ext>
                </a:extLst>
              </p:cNvPr>
              <p:cNvSpPr/>
              <p:nvPr/>
            </p:nvSpPr>
            <p:spPr>
              <a:xfrm>
                <a:off x="8579406" y="4276553"/>
                <a:ext cx="1313901" cy="1648386"/>
              </a:xfrm>
              <a:prstGeom prst="mathMultiply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E3791C9B-64CF-D538-A717-EC72DC5F390C}"/>
                </a:ext>
              </a:extLst>
            </p:cNvPr>
            <p:cNvSpPr/>
            <p:nvPr/>
          </p:nvSpPr>
          <p:spPr>
            <a:xfrm>
              <a:off x="7989861" y="5620192"/>
              <a:ext cx="249299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2000" dirty="0">
                  <a:ea typeface="微軟正黑體" panose="020B0604030504040204" pitchFamily="34" charset="-120"/>
                </a:rPr>
                <a:t>資安疑慮不建議使用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0169605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E7544423-A09D-BEE2-D5CC-B7A70BABB0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7380" y="2625516"/>
            <a:ext cx="7452380" cy="3499319"/>
          </a:xfrm>
          <a:prstGeom prst="rect">
            <a:avLst/>
          </a:prstGeom>
        </p:spPr>
      </p:pic>
      <p:sp>
        <p:nvSpPr>
          <p:cNvPr id="6" name="標題 1"/>
          <p:cNvSpPr>
            <a:spLocks noGrp="1"/>
          </p:cNvSpPr>
          <p:nvPr>
            <p:ph type="title"/>
          </p:nvPr>
        </p:nvSpPr>
        <p:spPr>
          <a:xfrm>
            <a:off x="1953905" y="540312"/>
            <a:ext cx="8229600" cy="677862"/>
          </a:xfrm>
        </p:spPr>
        <p:txBody>
          <a:bodyPr>
            <a:normAutofit fontScale="90000"/>
          </a:bodyPr>
          <a:lstStyle/>
          <a:p>
            <a:r>
              <a:rPr lang="en-US" altLang="zh-TW" dirty="0" err="1"/>
              <a:t>i</a:t>
            </a:r>
            <a:r>
              <a:rPr lang="zh-TW" altLang="en-US" dirty="0"/>
              <a:t>運動資訊平台：</a:t>
            </a:r>
            <a:r>
              <a:rPr lang="en-US" altLang="zh-TW" dirty="0"/>
              <a:t> </a:t>
            </a:r>
            <a:br>
              <a:rPr lang="en-US" altLang="zh-TW" dirty="0"/>
            </a:br>
            <a:r>
              <a:rPr lang="en-US" altLang="zh-TW" dirty="0"/>
              <a:t>https://isports.sa.gov.tw/</a:t>
            </a:r>
            <a:endParaRPr lang="zh-TW" altLang="en-US" dirty="0"/>
          </a:p>
        </p:txBody>
      </p:sp>
      <p:grpSp>
        <p:nvGrpSpPr>
          <p:cNvPr id="7" name="群組 6"/>
          <p:cNvGrpSpPr/>
          <p:nvPr/>
        </p:nvGrpSpPr>
        <p:grpSpPr>
          <a:xfrm>
            <a:off x="8258920" y="2033343"/>
            <a:ext cx="2413019" cy="971386"/>
            <a:chOff x="4116774" y="1730006"/>
            <a:chExt cx="2413019" cy="971386"/>
          </a:xfrm>
        </p:grpSpPr>
        <p:sp>
          <p:nvSpPr>
            <p:cNvPr id="8" name="圓角矩形 7"/>
            <p:cNvSpPr/>
            <p:nvPr/>
          </p:nvSpPr>
          <p:spPr>
            <a:xfrm flipV="1">
              <a:off x="4300330" y="2399669"/>
              <a:ext cx="626880" cy="301723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 sz="1350" dirty="0">
                <a:ea typeface="微軟正黑體" panose="020B0604030504040204" pitchFamily="34" charset="-120"/>
              </a:endParaRPr>
            </a:p>
          </p:txBody>
        </p:sp>
        <p:grpSp>
          <p:nvGrpSpPr>
            <p:cNvPr id="9" name="群組 8"/>
            <p:cNvGrpSpPr/>
            <p:nvPr/>
          </p:nvGrpSpPr>
          <p:grpSpPr>
            <a:xfrm>
              <a:off x="4116774" y="1730006"/>
              <a:ext cx="2413019" cy="720630"/>
              <a:chOff x="3516699" y="1853831"/>
              <a:chExt cx="2413019" cy="720630"/>
            </a:xfrm>
          </p:grpSpPr>
          <p:sp>
            <p:nvSpPr>
              <p:cNvPr id="10" name="文字方塊 9"/>
              <p:cNvSpPr txBox="1"/>
              <p:nvPr/>
            </p:nvSpPr>
            <p:spPr>
              <a:xfrm>
                <a:off x="3516699" y="1853831"/>
                <a:ext cx="2413019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100" dirty="0">
                    <a:ea typeface="微軟正黑體" panose="020B0604030504040204" pitchFamily="34" charset="-120"/>
                  </a:rPr>
                  <a:t>2.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點選</a:t>
                </a:r>
                <a:r>
                  <a:rPr lang="en-US" altLang="zh-TW" sz="2000" dirty="0">
                    <a:ea typeface="微軟正黑體" panose="020B0604030504040204" pitchFamily="34" charset="-120"/>
                  </a:rPr>
                  <a:t>『</a:t>
                </a:r>
                <a:r>
                  <a:rPr lang="zh-TW" altLang="en-US" sz="2000" dirty="0">
                    <a:ea typeface="微軟正黑體" panose="020B0604030504040204" pitchFamily="34" charset="-120"/>
                  </a:rPr>
                  <a:t>會員中心</a:t>
                </a:r>
                <a:r>
                  <a:rPr lang="en-US" altLang="zh-TW" sz="2000" dirty="0">
                    <a:ea typeface="微軟正黑體" panose="020B0604030504040204" pitchFamily="34" charset="-120"/>
                  </a:rPr>
                  <a:t>』</a:t>
                </a:r>
                <a:endParaRPr lang="zh-TW" altLang="en-US" sz="2000" dirty="0">
                  <a:ea typeface="微軟正黑體" panose="020B0604030504040204" pitchFamily="34" charset="-120"/>
                </a:endParaRPr>
              </a:p>
            </p:txBody>
          </p:sp>
          <p:cxnSp>
            <p:nvCxnSpPr>
              <p:cNvPr id="11" name="直線單箭頭接點 10"/>
              <p:cNvCxnSpPr>
                <a:cxnSpLocks/>
              </p:cNvCxnSpPr>
              <p:nvPr/>
            </p:nvCxnSpPr>
            <p:spPr>
              <a:xfrm flipH="1">
                <a:off x="4040235" y="2249930"/>
                <a:ext cx="228662" cy="324531"/>
              </a:xfrm>
              <a:prstGeom prst="straightConnector1">
                <a:avLst/>
              </a:prstGeom>
              <a:ln w="76200">
                <a:solidFill>
                  <a:srgbClr val="0000FF"/>
                </a:solidFill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" name="群組 11"/>
          <p:cNvGrpSpPr/>
          <p:nvPr/>
        </p:nvGrpSpPr>
        <p:grpSpPr>
          <a:xfrm>
            <a:off x="2395380" y="4097556"/>
            <a:ext cx="6131915" cy="2760444"/>
            <a:chOff x="1591573" y="-2039893"/>
            <a:chExt cx="4766422" cy="2760444"/>
          </a:xfrm>
        </p:grpSpPr>
        <p:sp>
          <p:nvSpPr>
            <p:cNvPr id="13" name="圓角矩形 12"/>
            <p:cNvSpPr/>
            <p:nvPr/>
          </p:nvSpPr>
          <p:spPr>
            <a:xfrm>
              <a:off x="1591573" y="-2039893"/>
              <a:ext cx="1407083" cy="1182780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 sz="1350" dirty="0">
                <a:ea typeface="微軟正黑體" panose="020B0604030504040204" pitchFamily="34" charset="-120"/>
              </a:endParaRPr>
            </a:p>
          </p:txBody>
        </p:sp>
        <p:grpSp>
          <p:nvGrpSpPr>
            <p:cNvPr id="14" name="群組 13"/>
            <p:cNvGrpSpPr/>
            <p:nvPr/>
          </p:nvGrpSpPr>
          <p:grpSpPr>
            <a:xfrm>
              <a:off x="2400312" y="-945101"/>
              <a:ext cx="3957683" cy="1665652"/>
              <a:chOff x="1800237" y="-821276"/>
              <a:chExt cx="3957683" cy="1665652"/>
            </a:xfrm>
          </p:grpSpPr>
          <p:sp>
            <p:nvSpPr>
              <p:cNvPr id="15" name="文字方塊 14"/>
              <p:cNvSpPr txBox="1"/>
              <p:nvPr/>
            </p:nvSpPr>
            <p:spPr>
              <a:xfrm>
                <a:off x="2090728" y="105712"/>
                <a:ext cx="3667192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100" dirty="0">
                    <a:ea typeface="微軟正黑體" panose="020B0604030504040204" pitchFamily="34" charset="-120"/>
                  </a:rPr>
                  <a:t>3.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輸入註冊會員時入的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EMAIL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及密碼</a:t>
                </a:r>
                <a:endParaRPr lang="en-US" altLang="zh-TW" sz="2100" dirty="0">
                  <a:ea typeface="微軟正黑體" panose="020B0604030504040204" pitchFamily="34" charset="-120"/>
                </a:endParaRPr>
              </a:p>
              <a:p>
                <a:r>
                  <a:rPr lang="en-US" altLang="zh-TW" sz="21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   </a:t>
                </a:r>
                <a:r>
                  <a:rPr lang="zh-TW" altLang="en-US" sz="21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，點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選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『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登入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』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鈕</a:t>
                </a:r>
              </a:p>
            </p:txBody>
          </p:sp>
          <p:cxnSp>
            <p:nvCxnSpPr>
              <p:cNvPr id="16" name="直線單箭頭接點 15"/>
              <p:cNvCxnSpPr>
                <a:cxnSpLocks/>
              </p:cNvCxnSpPr>
              <p:nvPr/>
            </p:nvCxnSpPr>
            <p:spPr>
              <a:xfrm flipH="1" flipV="1">
                <a:off x="1800237" y="-821276"/>
                <a:ext cx="506031" cy="926988"/>
              </a:xfrm>
              <a:prstGeom prst="straightConnector1">
                <a:avLst/>
              </a:prstGeom>
              <a:ln w="76200">
                <a:solidFill>
                  <a:srgbClr val="0000FF"/>
                </a:solidFill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" name="圖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7027" y="1535435"/>
            <a:ext cx="3019048" cy="914286"/>
          </a:xfrm>
          <a:prstGeom prst="rect">
            <a:avLst/>
          </a:prstGeom>
        </p:spPr>
      </p:pic>
      <p:grpSp>
        <p:nvGrpSpPr>
          <p:cNvPr id="18" name="群組 17"/>
          <p:cNvGrpSpPr/>
          <p:nvPr/>
        </p:nvGrpSpPr>
        <p:grpSpPr>
          <a:xfrm>
            <a:off x="3237565" y="1540355"/>
            <a:ext cx="6414477" cy="661324"/>
            <a:chOff x="4300329" y="2145733"/>
            <a:chExt cx="6414477" cy="661324"/>
          </a:xfrm>
        </p:grpSpPr>
        <p:sp>
          <p:nvSpPr>
            <p:cNvPr id="19" name="圓角矩形 18"/>
            <p:cNvSpPr/>
            <p:nvPr/>
          </p:nvSpPr>
          <p:spPr>
            <a:xfrm flipV="1">
              <a:off x="4300329" y="2412548"/>
              <a:ext cx="1525938" cy="394509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 sz="1350" dirty="0">
                <a:ea typeface="微軟正黑體" panose="020B0604030504040204" pitchFamily="34" charset="-120"/>
              </a:endParaRPr>
            </a:p>
          </p:txBody>
        </p:sp>
        <p:grpSp>
          <p:nvGrpSpPr>
            <p:cNvPr id="20" name="群組 19"/>
            <p:cNvGrpSpPr/>
            <p:nvPr/>
          </p:nvGrpSpPr>
          <p:grpSpPr>
            <a:xfrm>
              <a:off x="5826267" y="2145733"/>
              <a:ext cx="4888539" cy="464069"/>
              <a:chOff x="5226192" y="2269558"/>
              <a:chExt cx="4888539" cy="464069"/>
            </a:xfrm>
          </p:grpSpPr>
          <p:sp>
            <p:nvSpPr>
              <p:cNvPr id="21" name="文字方塊 20"/>
              <p:cNvSpPr txBox="1"/>
              <p:nvPr/>
            </p:nvSpPr>
            <p:spPr>
              <a:xfrm>
                <a:off x="5999931" y="2269558"/>
                <a:ext cx="4114800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100" dirty="0">
                    <a:ea typeface="微軟正黑體" panose="020B0604030504040204" pitchFamily="34" charset="-120"/>
                  </a:rPr>
                  <a:t>1.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輸入網址</a:t>
                </a:r>
                <a:r>
                  <a:rPr lang="en-US" altLang="zh-TW" sz="2000" dirty="0">
                    <a:ea typeface="微軟正黑體" panose="020B0604030504040204" pitchFamily="34" charset="-120"/>
                  </a:rPr>
                  <a:t>https://isports.sa.gov.tw</a:t>
                </a:r>
                <a:endParaRPr lang="zh-TW" altLang="en-US" sz="2000" dirty="0">
                  <a:ea typeface="微軟正黑體" panose="020B0604030504040204" pitchFamily="34" charset="-120"/>
                </a:endParaRPr>
              </a:p>
            </p:txBody>
          </p:sp>
          <p:cxnSp>
            <p:nvCxnSpPr>
              <p:cNvPr id="22" name="直線單箭頭接點 21"/>
              <p:cNvCxnSpPr>
                <a:cxnSpLocks/>
                <a:stCxn id="21" idx="1"/>
                <a:endCxn id="19" idx="3"/>
              </p:cNvCxnSpPr>
              <p:nvPr/>
            </p:nvCxnSpPr>
            <p:spPr>
              <a:xfrm flipH="1">
                <a:off x="5226192" y="2477307"/>
                <a:ext cx="773739" cy="256320"/>
              </a:xfrm>
              <a:prstGeom prst="straightConnector1">
                <a:avLst/>
              </a:prstGeom>
              <a:ln w="76200">
                <a:solidFill>
                  <a:srgbClr val="0000FF"/>
                </a:solidFill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59996942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8AA234C2-71C8-1D25-BD5C-75C4E92039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8971" y="2414216"/>
            <a:ext cx="9014057" cy="3398755"/>
          </a:xfrm>
          <a:prstGeom prst="rect">
            <a:avLst/>
          </a:prstGeom>
        </p:spPr>
      </p:pic>
      <p:graphicFrame>
        <p:nvGraphicFramePr>
          <p:cNvPr id="13" name="資料庫圖表 12"/>
          <p:cNvGraphicFramePr/>
          <p:nvPr/>
        </p:nvGraphicFramePr>
        <p:xfrm>
          <a:off x="2146850" y="52233"/>
          <a:ext cx="7977812" cy="18024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24" name="群組 23"/>
          <p:cNvGrpSpPr/>
          <p:nvPr/>
        </p:nvGrpSpPr>
        <p:grpSpPr>
          <a:xfrm>
            <a:off x="4836871" y="1948665"/>
            <a:ext cx="3985043" cy="888925"/>
            <a:chOff x="1046315" y="1875077"/>
            <a:chExt cx="3985043" cy="888925"/>
          </a:xfrm>
        </p:grpSpPr>
        <p:sp>
          <p:nvSpPr>
            <p:cNvPr id="11" name="圓角矩形 10"/>
            <p:cNvSpPr/>
            <p:nvPr/>
          </p:nvSpPr>
          <p:spPr>
            <a:xfrm flipV="1">
              <a:off x="4300329" y="2399670"/>
              <a:ext cx="731029" cy="364332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 sz="1350" dirty="0">
                <a:ea typeface="微軟正黑體" panose="020B0604030504040204" pitchFamily="34" charset="-120"/>
              </a:endParaRPr>
            </a:p>
          </p:txBody>
        </p:sp>
        <p:grpSp>
          <p:nvGrpSpPr>
            <p:cNvPr id="6" name="群組 5"/>
            <p:cNvGrpSpPr/>
            <p:nvPr/>
          </p:nvGrpSpPr>
          <p:grpSpPr>
            <a:xfrm>
              <a:off x="1046315" y="1875077"/>
              <a:ext cx="3254014" cy="577884"/>
              <a:chOff x="446240" y="1998902"/>
              <a:chExt cx="3254014" cy="577884"/>
            </a:xfrm>
          </p:grpSpPr>
          <p:sp>
            <p:nvSpPr>
              <p:cNvPr id="8" name="文字方塊 7"/>
              <p:cNvSpPr txBox="1"/>
              <p:nvPr/>
            </p:nvSpPr>
            <p:spPr>
              <a:xfrm>
                <a:off x="446240" y="1998902"/>
                <a:ext cx="2413019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100" dirty="0">
                    <a:ea typeface="微軟正黑體" panose="020B0604030504040204" pitchFamily="34" charset="-120"/>
                  </a:rPr>
                  <a:t>1.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點選</a:t>
                </a:r>
                <a:r>
                  <a:rPr lang="en-US" altLang="zh-TW" sz="2000" dirty="0">
                    <a:ea typeface="微軟正黑體" panose="020B0604030504040204" pitchFamily="34" charset="-120"/>
                  </a:rPr>
                  <a:t>『</a:t>
                </a:r>
                <a:r>
                  <a:rPr lang="zh-TW" altLang="en-US" sz="2000" dirty="0">
                    <a:ea typeface="微軟正黑體" panose="020B0604030504040204" pitchFamily="34" charset="-120"/>
                  </a:rPr>
                  <a:t>會員中心</a:t>
                </a:r>
                <a:r>
                  <a:rPr lang="en-US" altLang="zh-TW" sz="2000" dirty="0">
                    <a:ea typeface="微軟正黑體" panose="020B0604030504040204" pitchFamily="34" charset="-120"/>
                  </a:rPr>
                  <a:t>』</a:t>
                </a:r>
                <a:endParaRPr lang="zh-TW" altLang="en-US" sz="2000" dirty="0">
                  <a:ea typeface="微軟正黑體" panose="020B0604030504040204" pitchFamily="34" charset="-120"/>
                </a:endParaRPr>
              </a:p>
            </p:txBody>
          </p:sp>
          <p:cxnSp>
            <p:nvCxnSpPr>
              <p:cNvPr id="9" name="直線單箭頭接點 8"/>
              <p:cNvCxnSpPr/>
              <p:nvPr/>
            </p:nvCxnSpPr>
            <p:spPr>
              <a:xfrm>
                <a:off x="2713404" y="2315747"/>
                <a:ext cx="986850" cy="261039"/>
              </a:xfrm>
              <a:prstGeom prst="straightConnector1">
                <a:avLst/>
              </a:prstGeom>
              <a:ln w="76200">
                <a:solidFill>
                  <a:srgbClr val="0000FF"/>
                </a:solidFill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2" name="群組 21"/>
          <p:cNvGrpSpPr/>
          <p:nvPr/>
        </p:nvGrpSpPr>
        <p:grpSpPr>
          <a:xfrm>
            <a:off x="4525348" y="4422748"/>
            <a:ext cx="6500495" cy="1597446"/>
            <a:chOff x="2986205" y="4151824"/>
            <a:chExt cx="5832958" cy="1597446"/>
          </a:xfrm>
        </p:grpSpPr>
        <p:sp>
          <p:nvSpPr>
            <p:cNvPr id="12" name="圓角矩形 11"/>
            <p:cNvSpPr/>
            <p:nvPr/>
          </p:nvSpPr>
          <p:spPr>
            <a:xfrm flipV="1">
              <a:off x="2986205" y="4151824"/>
              <a:ext cx="3055943" cy="1597446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 sz="1350" dirty="0">
                <a:ea typeface="微軟正黑體" panose="020B0604030504040204" pitchFamily="34" charset="-120"/>
              </a:endParaRPr>
            </a:p>
          </p:txBody>
        </p:sp>
        <p:grpSp>
          <p:nvGrpSpPr>
            <p:cNvPr id="14" name="群組 13"/>
            <p:cNvGrpSpPr/>
            <p:nvPr/>
          </p:nvGrpSpPr>
          <p:grpSpPr>
            <a:xfrm>
              <a:off x="5856184" y="4718646"/>
              <a:ext cx="2962979" cy="415498"/>
              <a:chOff x="5191791" y="1829264"/>
              <a:chExt cx="3395915" cy="415498"/>
            </a:xfrm>
          </p:grpSpPr>
          <p:sp>
            <p:nvSpPr>
              <p:cNvPr id="15" name="文字方塊 14"/>
              <p:cNvSpPr txBox="1"/>
              <p:nvPr/>
            </p:nvSpPr>
            <p:spPr>
              <a:xfrm>
                <a:off x="6174687" y="1829264"/>
                <a:ext cx="2413019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100" dirty="0">
                    <a:ea typeface="微軟正黑體" panose="020B0604030504040204" pitchFamily="34" charset="-120"/>
                  </a:rPr>
                  <a:t>2.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輸入基本資料</a:t>
                </a:r>
                <a:endParaRPr lang="zh-TW" altLang="en-US" sz="2000" dirty="0">
                  <a:ea typeface="微軟正黑體" panose="020B0604030504040204" pitchFamily="34" charset="-120"/>
                </a:endParaRPr>
              </a:p>
            </p:txBody>
          </p:sp>
          <p:cxnSp>
            <p:nvCxnSpPr>
              <p:cNvPr id="16" name="直線單箭頭接點 15"/>
              <p:cNvCxnSpPr/>
              <p:nvPr/>
            </p:nvCxnSpPr>
            <p:spPr>
              <a:xfrm flipH="1">
                <a:off x="5191791" y="2037013"/>
                <a:ext cx="982896" cy="0"/>
              </a:xfrm>
              <a:prstGeom prst="straightConnector1">
                <a:avLst/>
              </a:prstGeom>
              <a:ln w="76200">
                <a:solidFill>
                  <a:srgbClr val="0000FF"/>
                </a:solidFill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5" name="橢圓形圖說文字 24"/>
          <p:cNvSpPr/>
          <p:nvPr/>
        </p:nvSpPr>
        <p:spPr>
          <a:xfrm>
            <a:off x="2145697" y="1470356"/>
            <a:ext cx="1756600" cy="901682"/>
          </a:xfrm>
          <a:prstGeom prst="wedgeEllipseCallout">
            <a:avLst>
              <a:gd name="adj1" fmla="val 32462"/>
              <a:gd name="adj2" fmla="val 64914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ea typeface="微軟正黑體" panose="020B0604030504040204" pitchFamily="34" charset="-120"/>
              </a:rPr>
              <a:t>會員申請</a:t>
            </a:r>
          </a:p>
        </p:txBody>
      </p:sp>
    </p:spTree>
    <p:extLst>
      <p:ext uri="{BB962C8B-B14F-4D97-AF65-F5344CB8AC3E}">
        <p14:creationId xmlns:p14="http://schemas.microsoft.com/office/powerpoint/2010/main" val="195573559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8537" y="376320"/>
            <a:ext cx="6810375" cy="3627713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5071176" y="2059765"/>
            <a:ext cx="5134578" cy="1319800"/>
            <a:chOff x="-362507" y="-2012189"/>
            <a:chExt cx="3991180" cy="1319800"/>
          </a:xfrm>
        </p:grpSpPr>
        <p:sp>
          <p:nvSpPr>
            <p:cNvPr id="4" name="圓角矩形 3"/>
            <p:cNvSpPr/>
            <p:nvPr/>
          </p:nvSpPr>
          <p:spPr>
            <a:xfrm>
              <a:off x="-362507" y="-1194922"/>
              <a:ext cx="1152650" cy="502533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 sz="1350" dirty="0">
                <a:ea typeface="微軟正黑體" panose="020B0604030504040204" pitchFamily="34" charset="-120"/>
              </a:endParaRPr>
            </a:p>
          </p:txBody>
        </p:sp>
        <p:grpSp>
          <p:nvGrpSpPr>
            <p:cNvPr id="5" name="群組 4"/>
            <p:cNvGrpSpPr/>
            <p:nvPr/>
          </p:nvGrpSpPr>
          <p:grpSpPr>
            <a:xfrm>
              <a:off x="137493" y="-2012189"/>
              <a:ext cx="3491180" cy="886186"/>
              <a:chOff x="-462582" y="-1888364"/>
              <a:chExt cx="3491180" cy="886186"/>
            </a:xfrm>
          </p:grpSpPr>
          <p:sp>
            <p:nvSpPr>
              <p:cNvPr id="6" name="文字方塊 5"/>
              <p:cNvSpPr txBox="1"/>
              <p:nvPr/>
            </p:nvSpPr>
            <p:spPr>
              <a:xfrm>
                <a:off x="-88381" y="-1888364"/>
                <a:ext cx="3116979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100" dirty="0">
                    <a:ea typeface="微軟正黑體" panose="020B0604030504040204" pitchFamily="34" charset="-120"/>
                  </a:rPr>
                  <a:t>3.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 點選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『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傳送簡訊驗證碼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』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鈕會發送認證簡訊至您的手機</a:t>
                </a:r>
              </a:p>
            </p:txBody>
          </p:sp>
          <p:cxnSp>
            <p:nvCxnSpPr>
              <p:cNvPr id="7" name="直線單箭頭接點 6"/>
              <p:cNvCxnSpPr/>
              <p:nvPr/>
            </p:nvCxnSpPr>
            <p:spPr>
              <a:xfrm flipH="1">
                <a:off x="-462582" y="-1504711"/>
                <a:ext cx="344820" cy="502533"/>
              </a:xfrm>
              <a:prstGeom prst="straightConnector1">
                <a:avLst/>
              </a:prstGeom>
              <a:ln w="76200">
                <a:solidFill>
                  <a:srgbClr val="0000FF"/>
                </a:solidFill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5906" y="4230303"/>
            <a:ext cx="3686175" cy="2133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pSp>
        <p:nvGrpSpPr>
          <p:cNvPr id="12" name="群組 11"/>
          <p:cNvGrpSpPr/>
          <p:nvPr/>
        </p:nvGrpSpPr>
        <p:grpSpPr>
          <a:xfrm>
            <a:off x="3211391" y="5068889"/>
            <a:ext cx="6646647" cy="796285"/>
            <a:chOff x="-1101318" y="12915"/>
            <a:chExt cx="5166531" cy="796285"/>
          </a:xfrm>
        </p:grpSpPr>
        <p:sp>
          <p:nvSpPr>
            <p:cNvPr id="13" name="圓角矩形 12"/>
            <p:cNvSpPr/>
            <p:nvPr/>
          </p:nvSpPr>
          <p:spPr>
            <a:xfrm>
              <a:off x="-1101318" y="601451"/>
              <a:ext cx="504753" cy="207749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 sz="1350" dirty="0">
                <a:ea typeface="微軟正黑體" panose="020B0604030504040204" pitchFamily="34" charset="-120"/>
              </a:endParaRPr>
            </a:p>
          </p:txBody>
        </p:sp>
        <p:grpSp>
          <p:nvGrpSpPr>
            <p:cNvPr id="14" name="群組 13"/>
            <p:cNvGrpSpPr/>
            <p:nvPr/>
          </p:nvGrpSpPr>
          <p:grpSpPr>
            <a:xfrm>
              <a:off x="478793" y="12915"/>
              <a:ext cx="3586420" cy="738664"/>
              <a:chOff x="-121282" y="136740"/>
              <a:chExt cx="3586420" cy="738664"/>
            </a:xfrm>
          </p:grpSpPr>
          <p:sp>
            <p:nvSpPr>
              <p:cNvPr id="15" name="文字方塊 14"/>
              <p:cNvSpPr txBox="1"/>
              <p:nvPr/>
            </p:nvSpPr>
            <p:spPr>
              <a:xfrm>
                <a:off x="896894" y="136740"/>
                <a:ext cx="2568244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100" dirty="0">
                    <a:ea typeface="微軟正黑體" panose="020B0604030504040204" pitchFamily="34" charset="-120"/>
                  </a:rPr>
                  <a:t>4.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 至您的手機讀取簡訊</a:t>
                </a:r>
                <a:r>
                  <a:rPr lang="zh-TW" altLang="en-US" sz="21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，</a:t>
                </a:r>
                <a:endParaRPr lang="en-US" altLang="zh-TW" sz="2100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  <a:p>
                <a:r>
                  <a:rPr lang="en-US" altLang="zh-TW" sz="21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       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並查看驗證碼</a:t>
                </a:r>
              </a:p>
            </p:txBody>
          </p:sp>
          <p:cxnSp>
            <p:nvCxnSpPr>
              <p:cNvPr id="16" name="直線單箭頭接點 15"/>
              <p:cNvCxnSpPr/>
              <p:nvPr/>
            </p:nvCxnSpPr>
            <p:spPr>
              <a:xfrm flipH="1">
                <a:off x="-121282" y="364955"/>
                <a:ext cx="1075872" cy="1944"/>
              </a:xfrm>
              <a:prstGeom prst="straightConnector1">
                <a:avLst/>
              </a:prstGeom>
              <a:ln w="76200">
                <a:solidFill>
                  <a:srgbClr val="0000FF"/>
                </a:solidFill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" name="橢圓形圖說文字 17"/>
          <p:cNvSpPr/>
          <p:nvPr/>
        </p:nvSpPr>
        <p:spPr>
          <a:xfrm>
            <a:off x="8796868" y="132522"/>
            <a:ext cx="1756600" cy="901682"/>
          </a:xfrm>
          <a:prstGeom prst="wedgeEllipseCallou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ea typeface="微軟正黑體" panose="020B0604030504040204" pitchFamily="34" charset="-120"/>
              </a:rPr>
              <a:t>會員申請</a:t>
            </a:r>
          </a:p>
        </p:txBody>
      </p:sp>
    </p:spTree>
    <p:extLst>
      <p:ext uri="{BB962C8B-B14F-4D97-AF65-F5344CB8AC3E}">
        <p14:creationId xmlns:p14="http://schemas.microsoft.com/office/powerpoint/2010/main" val="167978330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>
            <a:extLst>
              <a:ext uri="{FF2B5EF4-FFF2-40B4-BE49-F238E27FC236}">
                <a16:creationId xmlns:a16="http://schemas.microsoft.com/office/drawing/2014/main" id="{66FA465E-5B71-C184-B9F5-824F4F130C49}"/>
              </a:ext>
            </a:extLst>
          </p:cNvPr>
          <p:cNvGrpSpPr/>
          <p:nvPr/>
        </p:nvGrpSpPr>
        <p:grpSpPr>
          <a:xfrm>
            <a:off x="2514501" y="281820"/>
            <a:ext cx="6992823" cy="5840638"/>
            <a:chOff x="2514501" y="281820"/>
            <a:chExt cx="6992823" cy="5840638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14501" y="281820"/>
              <a:ext cx="6992823" cy="5840638"/>
            </a:xfrm>
            <a:prstGeom prst="rect">
              <a:avLst/>
            </a:prstGeom>
          </p:spPr>
        </p:pic>
        <p:pic>
          <p:nvPicPr>
            <p:cNvPr id="3" name="圖片 2">
              <a:extLst>
                <a:ext uri="{FF2B5EF4-FFF2-40B4-BE49-F238E27FC236}">
                  <a16:creationId xmlns:a16="http://schemas.microsoft.com/office/drawing/2014/main" id="{0E18C209-5A43-9097-B16A-62F592E0B3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14501" y="3683787"/>
              <a:ext cx="6853434" cy="1757350"/>
            </a:xfrm>
            <a:prstGeom prst="rect">
              <a:avLst/>
            </a:prstGeom>
          </p:spPr>
        </p:pic>
      </p:grpSp>
      <p:grpSp>
        <p:nvGrpSpPr>
          <p:cNvPr id="6" name="群組 5"/>
          <p:cNvGrpSpPr/>
          <p:nvPr/>
        </p:nvGrpSpPr>
        <p:grpSpPr>
          <a:xfrm>
            <a:off x="4590823" y="690720"/>
            <a:ext cx="4603918" cy="1011826"/>
            <a:chOff x="75531" y="-589049"/>
            <a:chExt cx="3578689" cy="1011826"/>
          </a:xfrm>
        </p:grpSpPr>
        <p:sp>
          <p:nvSpPr>
            <p:cNvPr id="7" name="圓角矩形 6"/>
            <p:cNvSpPr/>
            <p:nvPr/>
          </p:nvSpPr>
          <p:spPr>
            <a:xfrm>
              <a:off x="75531" y="-589049"/>
              <a:ext cx="559503" cy="356363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 sz="1350" dirty="0">
                <a:ea typeface="微軟正黑體" panose="020B0604030504040204" pitchFamily="34" charset="-120"/>
              </a:endParaRPr>
            </a:p>
          </p:txBody>
        </p:sp>
        <p:grpSp>
          <p:nvGrpSpPr>
            <p:cNvPr id="8" name="群組 7"/>
            <p:cNvGrpSpPr/>
            <p:nvPr/>
          </p:nvGrpSpPr>
          <p:grpSpPr>
            <a:xfrm>
              <a:off x="534925" y="-389223"/>
              <a:ext cx="3119295" cy="812000"/>
              <a:chOff x="-65150" y="-265398"/>
              <a:chExt cx="3119295" cy="812000"/>
            </a:xfrm>
          </p:grpSpPr>
          <p:sp>
            <p:nvSpPr>
              <p:cNvPr id="9" name="文字方塊 8"/>
              <p:cNvSpPr txBox="1"/>
              <p:nvPr/>
            </p:nvSpPr>
            <p:spPr>
              <a:xfrm>
                <a:off x="990424" y="131104"/>
                <a:ext cx="2063721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100" dirty="0">
                    <a:ea typeface="微軟正黑體" panose="020B0604030504040204" pitchFamily="34" charset="-120"/>
                  </a:rPr>
                  <a:t>5.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 輸入簡訊驗證碼</a:t>
                </a:r>
              </a:p>
            </p:txBody>
          </p:sp>
          <p:cxnSp>
            <p:nvCxnSpPr>
              <p:cNvPr id="10" name="直線單箭頭接點 9"/>
              <p:cNvCxnSpPr/>
              <p:nvPr/>
            </p:nvCxnSpPr>
            <p:spPr>
              <a:xfrm flipH="1" flipV="1">
                <a:off x="-65150" y="-265398"/>
                <a:ext cx="1551714" cy="393600"/>
              </a:xfrm>
              <a:prstGeom prst="straightConnector1">
                <a:avLst/>
              </a:prstGeom>
              <a:ln w="76200">
                <a:solidFill>
                  <a:srgbClr val="0000FF"/>
                </a:solidFill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0" name="橢圓形圖說文字 19"/>
          <p:cNvSpPr/>
          <p:nvPr/>
        </p:nvSpPr>
        <p:spPr>
          <a:xfrm>
            <a:off x="8796868" y="132522"/>
            <a:ext cx="1756600" cy="901682"/>
          </a:xfrm>
          <a:prstGeom prst="wedgeEllipseCallou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ea typeface="微軟正黑體" panose="020B0604030504040204" pitchFamily="34" charset="-120"/>
              </a:rPr>
              <a:t>會員申請</a:t>
            </a:r>
          </a:p>
        </p:txBody>
      </p:sp>
      <p:sp>
        <p:nvSpPr>
          <p:cNvPr id="14" name="文字方塊 13"/>
          <p:cNvSpPr txBox="1"/>
          <p:nvPr/>
        </p:nvSpPr>
        <p:spPr>
          <a:xfrm>
            <a:off x="6744174" y="1844438"/>
            <a:ext cx="345165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b="1" dirty="0">
                <a:solidFill>
                  <a:srgbClr val="FF0000"/>
                </a:solidFill>
                <a:ea typeface="微軟正黑體" panose="020B0604030504040204" pitchFamily="34" charset="-120"/>
              </a:rPr>
              <a:t>※</a:t>
            </a:r>
            <a:r>
              <a:rPr lang="zh-TW" altLang="en-US" sz="1600" b="1" dirty="0">
                <a:solidFill>
                  <a:srgbClr val="FF0000"/>
                </a:solidFill>
                <a:ea typeface="微軟正黑體" panose="020B0604030504040204" pitchFamily="34" charset="-120"/>
              </a:rPr>
              <a:t>會員密碼需符合複雜度原則</a:t>
            </a:r>
            <a:r>
              <a:rPr lang="en-US" altLang="zh-TW" sz="1600" b="1" dirty="0">
                <a:solidFill>
                  <a:srgbClr val="FF0000"/>
                </a:solidFill>
                <a:ea typeface="微軟正黑體" panose="020B0604030504040204" pitchFamily="34" charset="-120"/>
              </a:rPr>
              <a:t>:</a:t>
            </a:r>
          </a:p>
          <a:p>
            <a:r>
              <a:rPr lang="en-US" altLang="zh-TW" sz="1600" b="1" dirty="0">
                <a:solidFill>
                  <a:srgbClr val="FF0000"/>
                </a:solidFill>
                <a:ea typeface="微軟正黑體" panose="020B0604030504040204" pitchFamily="34" charset="-120"/>
              </a:rPr>
              <a:t>1.</a:t>
            </a:r>
            <a:r>
              <a:rPr lang="zh-TW" altLang="en-US" sz="1600" b="1" dirty="0">
                <a:solidFill>
                  <a:srgbClr val="FF0000"/>
                </a:solidFill>
                <a:ea typeface="微軟正黑體" panose="020B0604030504040204" pitchFamily="34" charset="-120"/>
              </a:rPr>
              <a:t>大寫英文字</a:t>
            </a:r>
          </a:p>
          <a:p>
            <a:r>
              <a:rPr lang="en-US" altLang="zh-TW" sz="1600" b="1" dirty="0">
                <a:solidFill>
                  <a:srgbClr val="FF0000"/>
                </a:solidFill>
                <a:ea typeface="微軟正黑體" panose="020B0604030504040204" pitchFamily="34" charset="-120"/>
              </a:rPr>
              <a:t>2.</a:t>
            </a:r>
            <a:r>
              <a:rPr lang="zh-TW" altLang="en-US" sz="1600" b="1" dirty="0">
                <a:solidFill>
                  <a:srgbClr val="FF0000"/>
                </a:solidFill>
                <a:ea typeface="微軟正黑體" panose="020B0604030504040204" pitchFamily="34" charset="-120"/>
              </a:rPr>
              <a:t>小寫英文字 </a:t>
            </a:r>
          </a:p>
          <a:p>
            <a:r>
              <a:rPr lang="en-US" altLang="zh-TW" sz="1600" b="1" dirty="0">
                <a:solidFill>
                  <a:srgbClr val="FF0000"/>
                </a:solidFill>
                <a:ea typeface="微軟正黑體" panose="020B0604030504040204" pitchFamily="34" charset="-120"/>
              </a:rPr>
              <a:t>3.</a:t>
            </a:r>
            <a:r>
              <a:rPr lang="zh-TW" altLang="en-US" sz="1600" b="1" dirty="0">
                <a:solidFill>
                  <a:srgbClr val="FF0000"/>
                </a:solidFill>
                <a:ea typeface="微軟正黑體" panose="020B0604030504040204" pitchFamily="34" charset="-120"/>
              </a:rPr>
              <a:t>數字</a:t>
            </a:r>
          </a:p>
          <a:p>
            <a:r>
              <a:rPr lang="en-US" altLang="zh-TW" sz="1600" b="1" dirty="0">
                <a:solidFill>
                  <a:srgbClr val="FF0000"/>
                </a:solidFill>
                <a:ea typeface="微軟正黑體" panose="020B0604030504040204" pitchFamily="34" charset="-120"/>
              </a:rPr>
              <a:t>4.</a:t>
            </a:r>
            <a:r>
              <a:rPr lang="zh-TW" altLang="en-US" sz="1600" b="1" dirty="0">
                <a:solidFill>
                  <a:srgbClr val="FF0000"/>
                </a:solidFill>
                <a:ea typeface="微軟正黑體" panose="020B0604030504040204" pitchFamily="34" charset="-120"/>
              </a:rPr>
              <a:t>特殊符號</a:t>
            </a:r>
          </a:p>
          <a:p>
            <a:r>
              <a:rPr lang="zh-TW" altLang="en-US" sz="1600" b="1" dirty="0">
                <a:solidFill>
                  <a:srgbClr val="FF0000"/>
                </a:solidFill>
                <a:ea typeface="微軟正黑體" panose="020B0604030504040204" pitchFamily="34" charset="-120"/>
              </a:rPr>
              <a:t>您的密碼需</a:t>
            </a:r>
            <a:r>
              <a:rPr lang="zh-TW" altLang="en-US" sz="1600" b="1" dirty="0">
                <a:solidFill>
                  <a:srgbClr val="0000FF"/>
                </a:solidFill>
                <a:ea typeface="微軟正黑體" panose="020B0604030504040204" pitchFamily="34" charset="-120"/>
              </a:rPr>
              <a:t>至少使用</a:t>
            </a:r>
            <a:r>
              <a:rPr lang="en-US" altLang="zh-TW" sz="1600" b="1" dirty="0">
                <a:solidFill>
                  <a:srgbClr val="0000FF"/>
                </a:solidFill>
                <a:ea typeface="微軟正黑體" panose="020B0604030504040204" pitchFamily="34" charset="-120"/>
              </a:rPr>
              <a:t>8</a:t>
            </a:r>
            <a:r>
              <a:rPr lang="zh-TW" altLang="en-US" sz="1600" b="1" dirty="0">
                <a:solidFill>
                  <a:srgbClr val="0000FF"/>
                </a:solidFill>
                <a:ea typeface="微軟正黑體" panose="020B0604030504040204" pitchFamily="34" charset="-120"/>
              </a:rPr>
              <a:t>碼</a:t>
            </a:r>
            <a:r>
              <a:rPr lang="zh-TW" altLang="en-US" sz="1600" b="1" dirty="0">
                <a:solidFill>
                  <a:srgbClr val="FF0000"/>
                </a:solidFill>
                <a:ea typeface="微軟正黑體" panose="020B0604030504040204" pitchFamily="34" charset="-120"/>
              </a:rPr>
              <a:t>並包含以上</a:t>
            </a:r>
            <a:r>
              <a:rPr lang="zh-TW" altLang="en-US" sz="1600" b="1" dirty="0">
                <a:solidFill>
                  <a:srgbClr val="0000FF"/>
                </a:solidFill>
                <a:ea typeface="微軟正黑體" panose="020B0604030504040204" pitchFamily="34" charset="-120"/>
              </a:rPr>
              <a:t>其中三項</a:t>
            </a:r>
            <a:r>
              <a:rPr lang="zh-TW" altLang="en-US" sz="1600" b="1" dirty="0">
                <a:solidFill>
                  <a:srgbClr val="FF0000"/>
                </a:solidFill>
                <a:ea typeface="微軟正黑體" panose="020B0604030504040204" pitchFamily="34" charset="-120"/>
              </a:rPr>
              <a:t>原則</a:t>
            </a:r>
            <a:r>
              <a:rPr lang="en-US" altLang="zh-TW" sz="1600" b="1" dirty="0">
                <a:solidFill>
                  <a:srgbClr val="FF0000"/>
                </a:solidFill>
                <a:ea typeface="微軟正黑體" panose="020B0604030504040204" pitchFamily="34" charset="-120"/>
              </a:rPr>
              <a:t>!</a:t>
            </a:r>
            <a:endParaRPr lang="zh-TW" altLang="en-US" sz="1600" b="1" dirty="0">
              <a:solidFill>
                <a:srgbClr val="FF0000"/>
              </a:solidFill>
              <a:ea typeface="微軟正黑體" panose="020B0604030504040204" pitchFamily="34" charset="-120"/>
            </a:endParaRPr>
          </a:p>
        </p:txBody>
      </p:sp>
      <p:grpSp>
        <p:nvGrpSpPr>
          <p:cNvPr id="19" name="群組 18"/>
          <p:cNvGrpSpPr/>
          <p:nvPr/>
        </p:nvGrpSpPr>
        <p:grpSpPr>
          <a:xfrm>
            <a:off x="2216331" y="5464604"/>
            <a:ext cx="5885890" cy="1215245"/>
            <a:chOff x="1762060" y="2576930"/>
            <a:chExt cx="5885890" cy="1215245"/>
          </a:xfrm>
        </p:grpSpPr>
        <p:sp>
          <p:nvSpPr>
            <p:cNvPr id="21" name="圓角矩形 20"/>
            <p:cNvSpPr/>
            <p:nvPr/>
          </p:nvSpPr>
          <p:spPr>
            <a:xfrm flipV="1">
              <a:off x="4300329" y="2576930"/>
              <a:ext cx="2239673" cy="649850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 sz="1350" dirty="0">
                <a:ea typeface="微軟正黑體" panose="020B0604030504040204" pitchFamily="34" charset="-120"/>
              </a:endParaRPr>
            </a:p>
          </p:txBody>
        </p:sp>
        <p:grpSp>
          <p:nvGrpSpPr>
            <p:cNvPr id="22" name="群組 21"/>
            <p:cNvGrpSpPr/>
            <p:nvPr/>
          </p:nvGrpSpPr>
          <p:grpSpPr>
            <a:xfrm>
              <a:off x="1762060" y="2981956"/>
              <a:ext cx="5885890" cy="810219"/>
              <a:chOff x="1161985" y="3105781"/>
              <a:chExt cx="5885890" cy="810219"/>
            </a:xfrm>
          </p:grpSpPr>
          <p:sp>
            <p:nvSpPr>
              <p:cNvPr id="23" name="文字方塊 22"/>
              <p:cNvSpPr txBox="1"/>
              <p:nvPr/>
            </p:nvSpPr>
            <p:spPr>
              <a:xfrm>
                <a:off x="1161985" y="3500502"/>
                <a:ext cx="5885890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100" dirty="0">
                    <a:ea typeface="微軟正黑體" panose="020B0604030504040204" pitchFamily="34" charset="-120"/>
                  </a:rPr>
                  <a:t>6.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輸入必填資料後勾選同意書</a:t>
                </a:r>
                <a:r>
                  <a:rPr lang="zh-TW" altLang="en-US" sz="21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，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點選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『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註冊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』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鈕</a:t>
                </a:r>
              </a:p>
            </p:txBody>
          </p:sp>
          <p:cxnSp>
            <p:nvCxnSpPr>
              <p:cNvPr id="24" name="直線單箭頭接點 23"/>
              <p:cNvCxnSpPr/>
              <p:nvPr/>
            </p:nvCxnSpPr>
            <p:spPr>
              <a:xfrm flipV="1">
                <a:off x="3090945" y="3105781"/>
                <a:ext cx="1218617" cy="244824"/>
              </a:xfrm>
              <a:prstGeom prst="straightConnector1">
                <a:avLst/>
              </a:prstGeom>
              <a:ln w="76200">
                <a:solidFill>
                  <a:srgbClr val="0000FF"/>
                </a:solidFill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05275899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群組 7">
            <a:extLst>
              <a:ext uri="{FF2B5EF4-FFF2-40B4-BE49-F238E27FC236}">
                <a16:creationId xmlns:a16="http://schemas.microsoft.com/office/drawing/2014/main" id="{86C25A86-3701-3C6A-AD50-BF612000847B}"/>
              </a:ext>
            </a:extLst>
          </p:cNvPr>
          <p:cNvGrpSpPr/>
          <p:nvPr/>
        </p:nvGrpSpPr>
        <p:grpSpPr>
          <a:xfrm>
            <a:off x="2028810" y="3036903"/>
            <a:ext cx="7988568" cy="3428293"/>
            <a:chOff x="2028810" y="3036903"/>
            <a:chExt cx="7988568" cy="3428293"/>
          </a:xfrm>
        </p:grpSpPr>
        <p:grpSp>
          <p:nvGrpSpPr>
            <p:cNvPr id="3" name="群組 2"/>
            <p:cNvGrpSpPr/>
            <p:nvPr/>
          </p:nvGrpSpPr>
          <p:grpSpPr>
            <a:xfrm>
              <a:off x="2028810" y="3036903"/>
              <a:ext cx="7988568" cy="3428293"/>
              <a:chOff x="504810" y="3036902"/>
              <a:chExt cx="7988568" cy="3428293"/>
            </a:xfrm>
          </p:grpSpPr>
          <p:pic>
            <p:nvPicPr>
              <p:cNvPr id="2" name="圖片 1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520123" y="5318683"/>
                <a:ext cx="3762318" cy="1146512"/>
              </a:xfrm>
              <a:prstGeom prst="rect">
                <a:avLst/>
              </a:prstGeom>
            </p:spPr>
          </p:pic>
          <p:pic>
            <p:nvPicPr>
              <p:cNvPr id="16" name="Picture 2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4810" y="3036902"/>
                <a:ext cx="7988568" cy="22817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05AAB680-45F5-4C11-E8AF-846A4A9F80A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975934" y="3947689"/>
              <a:ext cx="3830507" cy="1616043"/>
            </a:xfrm>
            <a:prstGeom prst="rect">
              <a:avLst/>
            </a:prstGeom>
          </p:spPr>
        </p:pic>
        <p:pic>
          <p:nvPicPr>
            <p:cNvPr id="7" name="圖片 6">
              <a:extLst>
                <a:ext uri="{FF2B5EF4-FFF2-40B4-BE49-F238E27FC236}">
                  <a16:creationId xmlns:a16="http://schemas.microsoft.com/office/drawing/2014/main" id="{F43364B4-892C-AFA6-A850-20FE7697311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980783" y="5563732"/>
              <a:ext cx="3782842" cy="869101"/>
            </a:xfrm>
            <a:prstGeom prst="rect">
              <a:avLst/>
            </a:prstGeom>
          </p:spPr>
        </p:pic>
      </p:grp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3180" y="327319"/>
            <a:ext cx="8034199" cy="2464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" name="群組 17"/>
          <p:cNvGrpSpPr/>
          <p:nvPr/>
        </p:nvGrpSpPr>
        <p:grpSpPr>
          <a:xfrm>
            <a:off x="3270920" y="1423558"/>
            <a:ext cx="6047727" cy="1717151"/>
            <a:chOff x="894520" y="1998377"/>
            <a:chExt cx="4802022" cy="1717151"/>
          </a:xfrm>
        </p:grpSpPr>
        <p:sp>
          <p:nvSpPr>
            <p:cNvPr id="19" name="圓角矩形 18"/>
            <p:cNvSpPr/>
            <p:nvPr/>
          </p:nvSpPr>
          <p:spPr>
            <a:xfrm flipV="1">
              <a:off x="894520" y="1998377"/>
              <a:ext cx="2350370" cy="323429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 sz="1350" dirty="0">
                <a:ea typeface="微軟正黑體" panose="020B0604030504040204" pitchFamily="34" charset="-120"/>
              </a:endParaRPr>
            </a:p>
          </p:txBody>
        </p:sp>
        <p:grpSp>
          <p:nvGrpSpPr>
            <p:cNvPr id="20" name="群組 19"/>
            <p:cNvGrpSpPr/>
            <p:nvPr/>
          </p:nvGrpSpPr>
          <p:grpSpPr>
            <a:xfrm>
              <a:off x="987846" y="2321807"/>
              <a:ext cx="4708696" cy="1393721"/>
              <a:chOff x="387771" y="2445632"/>
              <a:chExt cx="4708696" cy="1393721"/>
            </a:xfrm>
          </p:grpSpPr>
          <p:sp>
            <p:nvSpPr>
              <p:cNvPr id="21" name="文字方塊 20"/>
              <p:cNvSpPr txBox="1"/>
              <p:nvPr/>
            </p:nvSpPr>
            <p:spPr>
              <a:xfrm>
                <a:off x="387771" y="3100689"/>
                <a:ext cx="4708696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100" dirty="0">
                    <a:ea typeface="微軟正黑體" panose="020B0604030504040204" pitchFamily="34" charset="-120"/>
                  </a:rPr>
                  <a:t>7.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到您的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EMAIL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信箱收取認證信</a:t>
                </a:r>
                <a:r>
                  <a:rPr lang="zh-TW" altLang="en-US" sz="21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，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點選信件進入</a:t>
                </a:r>
                <a:br>
                  <a:rPr lang="en-US" altLang="zh-TW" sz="2100" dirty="0">
                    <a:ea typeface="微軟正黑體" panose="020B0604030504040204" pitchFamily="34" charset="-120"/>
                  </a:rPr>
                </a:br>
                <a:r>
                  <a:rPr lang="en-US" altLang="zh-TW" sz="2100" dirty="0">
                    <a:ea typeface="微軟正黑體" panose="020B0604030504040204" pitchFamily="34" charset="-120"/>
                  </a:rPr>
                  <a:t>(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收件夾如</a:t>
                </a:r>
                <a:r>
                  <a:rPr lang="zh-TW" altLang="en-US" sz="2100" dirty="0">
                    <a:solidFill>
                      <a:srgbClr val="FF0000"/>
                    </a:solidFill>
                    <a:ea typeface="微軟正黑體" panose="020B0604030504040204" pitchFamily="34" charset="-120"/>
                  </a:rPr>
                  <a:t>未收到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信件</a:t>
                </a:r>
                <a:r>
                  <a:rPr lang="zh-TW" altLang="en-US" sz="20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，請檢查垃圾郵件</a:t>
                </a:r>
                <a:r>
                  <a:rPr lang="en-US" altLang="zh-TW" sz="20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)</a:t>
                </a:r>
                <a:endParaRPr lang="zh-TW" altLang="en-US" sz="2000" dirty="0">
                  <a:ea typeface="微軟正黑體" panose="020B0604030504040204" pitchFamily="34" charset="-120"/>
                </a:endParaRPr>
              </a:p>
            </p:txBody>
          </p:sp>
          <p:cxnSp>
            <p:nvCxnSpPr>
              <p:cNvPr id="22" name="直線單箭頭接點 21"/>
              <p:cNvCxnSpPr/>
              <p:nvPr/>
            </p:nvCxnSpPr>
            <p:spPr>
              <a:xfrm flipV="1">
                <a:off x="1995458" y="2445632"/>
                <a:ext cx="1" cy="655057"/>
              </a:xfrm>
              <a:prstGeom prst="straightConnector1">
                <a:avLst/>
              </a:prstGeom>
              <a:ln w="76200">
                <a:solidFill>
                  <a:srgbClr val="0000FF"/>
                </a:solidFill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4" name="橢圓形圖說文字 13"/>
          <p:cNvSpPr/>
          <p:nvPr/>
        </p:nvSpPr>
        <p:spPr>
          <a:xfrm>
            <a:off x="8796868" y="132522"/>
            <a:ext cx="1756600" cy="901682"/>
          </a:xfrm>
          <a:prstGeom prst="wedgeEllipseCallou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ea typeface="微軟正黑體" panose="020B0604030504040204" pitchFamily="34" charset="-120"/>
              </a:rPr>
              <a:t>會員申請</a:t>
            </a:r>
          </a:p>
        </p:txBody>
      </p:sp>
      <p:grpSp>
        <p:nvGrpSpPr>
          <p:cNvPr id="23" name="群組 22"/>
          <p:cNvGrpSpPr/>
          <p:nvPr/>
        </p:nvGrpSpPr>
        <p:grpSpPr>
          <a:xfrm>
            <a:off x="2272476" y="6140412"/>
            <a:ext cx="6731566" cy="708340"/>
            <a:chOff x="2868" y="2902788"/>
            <a:chExt cx="5232543" cy="1440198"/>
          </a:xfrm>
        </p:grpSpPr>
        <p:sp>
          <p:nvSpPr>
            <p:cNvPr id="24" name="圓角矩形 23"/>
            <p:cNvSpPr/>
            <p:nvPr/>
          </p:nvSpPr>
          <p:spPr>
            <a:xfrm>
              <a:off x="1360271" y="2999959"/>
              <a:ext cx="872472" cy="258605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 sz="1350" dirty="0">
                <a:ea typeface="微軟正黑體" panose="020B0604030504040204" pitchFamily="34" charset="-120"/>
              </a:endParaRPr>
            </a:p>
          </p:txBody>
        </p:sp>
        <p:grpSp>
          <p:nvGrpSpPr>
            <p:cNvPr id="25" name="群組 24"/>
            <p:cNvGrpSpPr/>
            <p:nvPr/>
          </p:nvGrpSpPr>
          <p:grpSpPr>
            <a:xfrm>
              <a:off x="2868" y="2902788"/>
              <a:ext cx="5232543" cy="1440198"/>
              <a:chOff x="-597207" y="3026613"/>
              <a:chExt cx="5232543" cy="1440198"/>
            </a:xfrm>
          </p:grpSpPr>
          <p:sp>
            <p:nvSpPr>
              <p:cNvPr id="26" name="文字方塊 25"/>
              <p:cNvSpPr txBox="1"/>
              <p:nvPr/>
            </p:nvSpPr>
            <p:spPr>
              <a:xfrm>
                <a:off x="-597207" y="3622020"/>
                <a:ext cx="5232543" cy="8447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100" dirty="0">
                    <a:ea typeface="微軟正黑體" panose="020B0604030504040204" pitchFamily="34" charset="-120"/>
                  </a:rPr>
                  <a:t>8.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點選 </a:t>
                </a:r>
                <a:r>
                  <a:rPr lang="en-US" altLang="zh-TW" sz="2100" b="1" u="sng" dirty="0">
                    <a:solidFill>
                      <a:srgbClr val="0000FF"/>
                    </a:solidFill>
                    <a:ea typeface="微軟正黑體" panose="020B0604030504040204" pitchFamily="34" charset="-120"/>
                  </a:rPr>
                  <a:t>https://isports.sa.gov.tw (</a:t>
                </a:r>
                <a:r>
                  <a:rPr lang="zh-TW" altLang="en-US" sz="2100" b="1" u="sng" dirty="0">
                    <a:solidFill>
                      <a:srgbClr val="0000FF"/>
                    </a:solidFill>
                    <a:ea typeface="微軟正黑體" panose="020B0604030504040204" pitchFamily="34" charset="-120"/>
                  </a:rPr>
                  <a:t>紅框處</a:t>
                </a:r>
                <a:r>
                  <a:rPr lang="en-US" altLang="zh-TW" sz="2100" b="1" u="sng" dirty="0">
                    <a:solidFill>
                      <a:srgbClr val="0000FF"/>
                    </a:solidFill>
                    <a:ea typeface="微軟正黑體" panose="020B0604030504040204" pitchFamily="34" charset="-120"/>
                  </a:rPr>
                  <a:t>)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完成會員認證</a:t>
                </a:r>
                <a:endParaRPr lang="zh-TW" altLang="en-US" sz="2000" dirty="0">
                  <a:ea typeface="微軟正黑體" panose="020B0604030504040204" pitchFamily="34" charset="-120"/>
                </a:endParaRPr>
              </a:p>
            </p:txBody>
          </p:sp>
          <p:cxnSp>
            <p:nvCxnSpPr>
              <p:cNvPr id="27" name="直線單箭頭接點 26"/>
              <p:cNvCxnSpPr/>
              <p:nvPr/>
            </p:nvCxnSpPr>
            <p:spPr>
              <a:xfrm flipV="1">
                <a:off x="-147732" y="3026613"/>
                <a:ext cx="874647" cy="502069"/>
              </a:xfrm>
              <a:prstGeom prst="straightConnector1">
                <a:avLst/>
              </a:prstGeom>
              <a:ln w="76200">
                <a:solidFill>
                  <a:srgbClr val="0000FF"/>
                </a:solidFill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56331494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>
            <a:extLst>
              <a:ext uri="{FF2B5EF4-FFF2-40B4-BE49-F238E27FC236}">
                <a16:creationId xmlns:a16="http://schemas.microsoft.com/office/drawing/2014/main" id="{8AFD2AF1-C492-E6E7-092A-27026CC0BD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4575" y="3708908"/>
            <a:ext cx="7922849" cy="2541776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8091" y="158967"/>
            <a:ext cx="7922849" cy="2821307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4567139" y="554392"/>
            <a:ext cx="5727424" cy="2204827"/>
            <a:chOff x="1722287" y="-2098468"/>
            <a:chExt cx="4452007" cy="2204827"/>
          </a:xfrm>
        </p:grpSpPr>
        <p:sp>
          <p:nvSpPr>
            <p:cNvPr id="5" name="圓角矩形 4"/>
            <p:cNvSpPr/>
            <p:nvPr/>
          </p:nvSpPr>
          <p:spPr>
            <a:xfrm>
              <a:off x="1722287" y="-2098468"/>
              <a:ext cx="2839883" cy="666853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 sz="1350" dirty="0">
                <a:ea typeface="微軟正黑體" panose="020B0604030504040204" pitchFamily="34" charset="-120"/>
              </a:endParaRPr>
            </a:p>
          </p:txBody>
        </p:sp>
        <p:grpSp>
          <p:nvGrpSpPr>
            <p:cNvPr id="6" name="群組 5"/>
            <p:cNvGrpSpPr/>
            <p:nvPr/>
          </p:nvGrpSpPr>
          <p:grpSpPr>
            <a:xfrm>
              <a:off x="2950047" y="-1573032"/>
              <a:ext cx="3224247" cy="1679391"/>
              <a:chOff x="2349972" y="-1449207"/>
              <a:chExt cx="3224247" cy="1679391"/>
            </a:xfrm>
          </p:grpSpPr>
          <p:sp>
            <p:nvSpPr>
              <p:cNvPr id="7" name="文字方塊 6"/>
              <p:cNvSpPr txBox="1"/>
              <p:nvPr/>
            </p:nvSpPr>
            <p:spPr>
              <a:xfrm>
                <a:off x="2349972" y="-185314"/>
                <a:ext cx="3224247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100" dirty="0">
                    <a:ea typeface="微軟正黑體" panose="020B0604030504040204" pitchFamily="34" charset="-120"/>
                  </a:rPr>
                  <a:t>9.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完成會員認證</a:t>
                </a:r>
                <a:r>
                  <a:rPr lang="zh-TW" altLang="en-US" sz="21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，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點選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『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確定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』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鈕</a:t>
                </a:r>
              </a:p>
            </p:txBody>
          </p:sp>
          <p:cxnSp>
            <p:nvCxnSpPr>
              <p:cNvPr id="8" name="直線單箭頭接點 7"/>
              <p:cNvCxnSpPr/>
              <p:nvPr/>
            </p:nvCxnSpPr>
            <p:spPr>
              <a:xfrm flipH="1" flipV="1">
                <a:off x="3620806" y="-1449207"/>
                <a:ext cx="21265" cy="1293041"/>
              </a:xfrm>
              <a:prstGeom prst="straightConnector1">
                <a:avLst/>
              </a:prstGeom>
              <a:ln w="76200">
                <a:solidFill>
                  <a:srgbClr val="0000FF"/>
                </a:solidFill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群組 12"/>
          <p:cNvGrpSpPr/>
          <p:nvPr/>
        </p:nvGrpSpPr>
        <p:grpSpPr>
          <a:xfrm>
            <a:off x="2351320" y="4604905"/>
            <a:ext cx="4717776" cy="2292897"/>
            <a:chOff x="1593633" y="-2139775"/>
            <a:chExt cx="3667192" cy="2292897"/>
          </a:xfrm>
        </p:grpSpPr>
        <p:sp>
          <p:nvSpPr>
            <p:cNvPr id="14" name="圓角矩形 13"/>
            <p:cNvSpPr/>
            <p:nvPr/>
          </p:nvSpPr>
          <p:spPr>
            <a:xfrm>
              <a:off x="1593633" y="-2139775"/>
              <a:ext cx="1722387" cy="1413340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 sz="1350" dirty="0">
                <a:ea typeface="微軟正黑體" panose="020B0604030504040204" pitchFamily="34" charset="-120"/>
              </a:endParaRPr>
            </a:p>
          </p:txBody>
        </p:sp>
        <p:grpSp>
          <p:nvGrpSpPr>
            <p:cNvPr id="15" name="群組 14"/>
            <p:cNvGrpSpPr/>
            <p:nvPr/>
          </p:nvGrpSpPr>
          <p:grpSpPr>
            <a:xfrm>
              <a:off x="1593633" y="-1167773"/>
              <a:ext cx="3667192" cy="1320895"/>
              <a:chOff x="993558" y="-1043948"/>
              <a:chExt cx="3667192" cy="1320895"/>
            </a:xfrm>
          </p:grpSpPr>
          <p:sp>
            <p:nvSpPr>
              <p:cNvPr id="16" name="文字方塊 15"/>
              <p:cNvSpPr txBox="1"/>
              <p:nvPr/>
            </p:nvSpPr>
            <p:spPr>
              <a:xfrm>
                <a:off x="993558" y="-461717"/>
                <a:ext cx="3667192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100" dirty="0">
                    <a:ea typeface="微軟正黑體" panose="020B0604030504040204" pitchFamily="34" charset="-120"/>
                  </a:rPr>
                  <a:t>11.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輸入註冊會員時入的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EMAIL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及密碼</a:t>
                </a:r>
                <a:endParaRPr lang="en-US" altLang="zh-TW" sz="2100" dirty="0">
                  <a:ea typeface="微軟正黑體" panose="020B0604030504040204" pitchFamily="34" charset="-120"/>
                </a:endParaRPr>
              </a:p>
              <a:p>
                <a:r>
                  <a:rPr lang="en-US" altLang="zh-TW" sz="21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   </a:t>
                </a:r>
                <a:r>
                  <a:rPr lang="zh-TW" altLang="en-US" sz="21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，點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選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『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登入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』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鈕</a:t>
                </a:r>
              </a:p>
            </p:txBody>
          </p:sp>
          <p:cxnSp>
            <p:nvCxnSpPr>
              <p:cNvPr id="17" name="直線單箭頭接點 16"/>
              <p:cNvCxnSpPr>
                <a:cxnSpLocks/>
                <a:stCxn id="16" idx="0"/>
              </p:cNvCxnSpPr>
              <p:nvPr/>
            </p:nvCxnSpPr>
            <p:spPr>
              <a:xfrm flipH="1" flipV="1">
                <a:off x="2477603" y="-1043948"/>
                <a:ext cx="349551" cy="582231"/>
              </a:xfrm>
              <a:prstGeom prst="straightConnector1">
                <a:avLst/>
              </a:prstGeom>
              <a:ln w="76200">
                <a:solidFill>
                  <a:srgbClr val="0000FF"/>
                </a:solidFill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8" name="群組 17"/>
          <p:cNvGrpSpPr/>
          <p:nvPr/>
        </p:nvGrpSpPr>
        <p:grpSpPr>
          <a:xfrm>
            <a:off x="3340692" y="3033726"/>
            <a:ext cx="7187018" cy="1013171"/>
            <a:chOff x="2739762" y="-1814722"/>
            <a:chExt cx="5586570" cy="1013171"/>
          </a:xfrm>
        </p:grpSpPr>
        <p:sp>
          <p:nvSpPr>
            <p:cNvPr id="19" name="圓角矩形 18"/>
            <p:cNvSpPr/>
            <p:nvPr/>
          </p:nvSpPr>
          <p:spPr>
            <a:xfrm>
              <a:off x="6920738" y="-1172611"/>
              <a:ext cx="565987" cy="371060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 sz="1350" dirty="0">
                <a:ea typeface="微軟正黑體" panose="020B0604030504040204" pitchFamily="34" charset="-120"/>
              </a:endParaRPr>
            </a:p>
          </p:txBody>
        </p:sp>
        <p:grpSp>
          <p:nvGrpSpPr>
            <p:cNvPr id="20" name="群組 19"/>
            <p:cNvGrpSpPr/>
            <p:nvPr/>
          </p:nvGrpSpPr>
          <p:grpSpPr>
            <a:xfrm>
              <a:off x="2739762" y="-1814722"/>
              <a:ext cx="5586570" cy="738664"/>
              <a:chOff x="2139687" y="-1690897"/>
              <a:chExt cx="5586570" cy="738664"/>
            </a:xfrm>
          </p:grpSpPr>
          <p:sp>
            <p:nvSpPr>
              <p:cNvPr id="21" name="文字方塊 20"/>
              <p:cNvSpPr txBox="1"/>
              <p:nvPr/>
            </p:nvSpPr>
            <p:spPr>
              <a:xfrm>
                <a:off x="2139687" y="-1690897"/>
                <a:ext cx="5586570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100" dirty="0">
                    <a:ea typeface="微軟正黑體" panose="020B0604030504040204" pitchFamily="34" charset="-120"/>
                  </a:rPr>
                  <a:t>10.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關閉瀏覽器</a:t>
                </a:r>
                <a:r>
                  <a:rPr lang="zh-TW" altLang="en-US" sz="21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，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重新連到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I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運動平台</a:t>
                </a:r>
                <a:endParaRPr lang="en-US" altLang="zh-TW" sz="2100" dirty="0">
                  <a:ea typeface="微軟正黑體" panose="020B0604030504040204" pitchFamily="34" charset="-120"/>
                </a:endParaRPr>
              </a:p>
              <a:p>
                <a:r>
                  <a:rPr lang="en-US" altLang="zh-TW" sz="21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   </a:t>
                </a:r>
                <a:r>
                  <a:rPr lang="zh-TW" altLang="en-US" sz="21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，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點選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『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會員中心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』</a:t>
                </a:r>
                <a:endParaRPr lang="zh-TW" altLang="en-US" sz="2100" dirty="0">
                  <a:ea typeface="微軟正黑體" panose="020B0604030504040204" pitchFamily="34" charset="-120"/>
                </a:endParaRPr>
              </a:p>
            </p:txBody>
          </p:sp>
          <p:cxnSp>
            <p:nvCxnSpPr>
              <p:cNvPr id="22" name="直線單箭頭接點 21"/>
              <p:cNvCxnSpPr/>
              <p:nvPr/>
            </p:nvCxnSpPr>
            <p:spPr>
              <a:xfrm>
                <a:off x="4827496" y="-1295623"/>
                <a:ext cx="895673" cy="291101"/>
              </a:xfrm>
              <a:prstGeom prst="straightConnector1">
                <a:avLst/>
              </a:prstGeom>
              <a:ln w="76200">
                <a:solidFill>
                  <a:srgbClr val="0000FF"/>
                </a:solidFill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4" name="橢圓形圖說文字 23"/>
          <p:cNvSpPr/>
          <p:nvPr/>
        </p:nvSpPr>
        <p:spPr>
          <a:xfrm>
            <a:off x="8796868" y="132522"/>
            <a:ext cx="1756600" cy="901682"/>
          </a:xfrm>
          <a:prstGeom prst="wedgeEllipseCallou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ea typeface="微軟正黑體" panose="020B0604030504040204" pitchFamily="34" charset="-120"/>
              </a:rPr>
              <a:t>會員申請</a:t>
            </a:r>
          </a:p>
        </p:txBody>
      </p:sp>
    </p:spTree>
    <p:extLst>
      <p:ext uri="{BB962C8B-B14F-4D97-AF65-F5344CB8AC3E}">
        <p14:creationId xmlns:p14="http://schemas.microsoft.com/office/powerpoint/2010/main" val="286262832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>
            <a:extLst>
              <a:ext uri="{FF2B5EF4-FFF2-40B4-BE49-F238E27FC236}">
                <a16:creationId xmlns:a16="http://schemas.microsoft.com/office/drawing/2014/main" id="{F6D2BDF7-E71C-C9E5-5EF1-2DD15785BCE1}"/>
              </a:ext>
            </a:extLst>
          </p:cNvPr>
          <p:cNvGrpSpPr/>
          <p:nvPr/>
        </p:nvGrpSpPr>
        <p:grpSpPr>
          <a:xfrm>
            <a:off x="1960728" y="395132"/>
            <a:ext cx="8202304" cy="4954791"/>
            <a:chOff x="1960728" y="395132"/>
            <a:chExt cx="8202304" cy="4954791"/>
          </a:xfrm>
        </p:grpSpPr>
        <p:pic>
          <p:nvPicPr>
            <p:cNvPr id="2" name="圖片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60728" y="583364"/>
              <a:ext cx="8202304" cy="4766559"/>
            </a:xfrm>
            <a:prstGeom prst="rect">
              <a:avLst/>
            </a:prstGeom>
          </p:spPr>
        </p:pic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3E5F49D7-0AE8-0B79-67FD-A14C0AF556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60728" y="395132"/>
              <a:ext cx="2652376" cy="602813"/>
            </a:xfrm>
            <a:prstGeom prst="rect">
              <a:avLst/>
            </a:prstGeom>
          </p:spPr>
        </p:pic>
      </p:grpSp>
      <p:grpSp>
        <p:nvGrpSpPr>
          <p:cNvPr id="4" name="群組 3"/>
          <p:cNvGrpSpPr/>
          <p:nvPr/>
        </p:nvGrpSpPr>
        <p:grpSpPr>
          <a:xfrm>
            <a:off x="2374765" y="1420650"/>
            <a:ext cx="6149007" cy="4511096"/>
            <a:chOff x="-360345" y="-2149080"/>
            <a:chExt cx="4779709" cy="4511096"/>
          </a:xfrm>
        </p:grpSpPr>
        <p:sp>
          <p:nvSpPr>
            <p:cNvPr id="5" name="圓角矩形 4"/>
            <p:cNvSpPr/>
            <p:nvPr/>
          </p:nvSpPr>
          <p:spPr>
            <a:xfrm>
              <a:off x="1277261" y="-2149080"/>
              <a:ext cx="2595108" cy="3673809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 sz="1350" dirty="0">
                <a:ea typeface="微軟正黑體" panose="020B0604030504040204" pitchFamily="34" charset="-120"/>
              </a:endParaRPr>
            </a:p>
          </p:txBody>
        </p:sp>
        <p:grpSp>
          <p:nvGrpSpPr>
            <p:cNvPr id="6" name="群組 5"/>
            <p:cNvGrpSpPr/>
            <p:nvPr/>
          </p:nvGrpSpPr>
          <p:grpSpPr>
            <a:xfrm>
              <a:off x="-360345" y="1098657"/>
              <a:ext cx="4779709" cy="1263359"/>
              <a:chOff x="-960420" y="1222482"/>
              <a:chExt cx="4779709" cy="1263359"/>
            </a:xfrm>
          </p:grpSpPr>
          <p:sp>
            <p:nvSpPr>
              <p:cNvPr id="7" name="文字方塊 6"/>
              <p:cNvSpPr txBox="1"/>
              <p:nvPr/>
            </p:nvSpPr>
            <p:spPr>
              <a:xfrm>
                <a:off x="-960420" y="1747177"/>
                <a:ext cx="4779709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100" dirty="0">
                    <a:ea typeface="微軟正黑體" panose="020B0604030504040204" pitchFamily="34" charset="-120"/>
                  </a:rPr>
                  <a:t>12.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預設登入後在會員基本資料頁</a:t>
                </a:r>
                <a:r>
                  <a:rPr lang="zh-TW" altLang="en-US" sz="21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；</a:t>
                </a:r>
                <a:endParaRPr lang="en-US" altLang="zh-TW" sz="2100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  <a:p>
                <a:r>
                  <a:rPr lang="en-US" altLang="zh-TW" sz="21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     </a:t>
                </a:r>
                <a:r>
                  <a:rPr lang="zh-TW" altLang="en-US" sz="21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如要改資料，請修改後點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選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『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更新會員資料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』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鈕</a:t>
                </a:r>
              </a:p>
            </p:txBody>
          </p:sp>
          <p:cxnSp>
            <p:nvCxnSpPr>
              <p:cNvPr id="8" name="直線單箭頭接點 7"/>
              <p:cNvCxnSpPr/>
              <p:nvPr/>
            </p:nvCxnSpPr>
            <p:spPr>
              <a:xfrm flipV="1">
                <a:off x="263507" y="1222482"/>
                <a:ext cx="795584" cy="426072"/>
              </a:xfrm>
              <a:prstGeom prst="straightConnector1">
                <a:avLst/>
              </a:prstGeom>
              <a:ln w="76200">
                <a:solidFill>
                  <a:srgbClr val="0000FF"/>
                </a:solidFill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0" name="橢圓形圖說文字 9"/>
          <p:cNvSpPr/>
          <p:nvPr/>
        </p:nvSpPr>
        <p:spPr>
          <a:xfrm>
            <a:off x="8796868" y="132522"/>
            <a:ext cx="1756600" cy="901682"/>
          </a:xfrm>
          <a:prstGeom prst="wedgeEllipseCallou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ea typeface="微軟正黑體" panose="020B0604030504040204" pitchFamily="34" charset="-120"/>
              </a:rPr>
              <a:t>會員申請</a:t>
            </a:r>
          </a:p>
        </p:txBody>
      </p:sp>
      <p:sp>
        <p:nvSpPr>
          <p:cNvPr id="11" name="文字方塊 10"/>
          <p:cNvSpPr txBox="1"/>
          <p:nvPr/>
        </p:nvSpPr>
        <p:spPr>
          <a:xfrm>
            <a:off x="2115905" y="6044030"/>
            <a:ext cx="7083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solidFill>
                  <a:srgbClr val="FF0000"/>
                </a:solidFill>
                <a:ea typeface="微軟正黑體" panose="020B0604030504040204" pitchFamily="34" charset="-120"/>
              </a:rPr>
              <a:t>提醒</a:t>
            </a:r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zh-TW" altLang="en-US" b="1" dirty="0">
                <a:solidFill>
                  <a:srgbClr val="FF0000"/>
                </a:solidFill>
                <a:ea typeface="微軟正黑體" panose="020B0604030504040204" pitchFamily="34" charset="-120"/>
              </a:rPr>
              <a:t>計畫管理人異動時</a:t>
            </a:r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，新的管理人請先做完會員申請並認證</a:t>
            </a:r>
            <a:endParaRPr lang="en-US" altLang="zh-TW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</a:t>
            </a:r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，再記得通知縣市政府</a:t>
            </a:r>
            <a:r>
              <a:rPr lang="en-US" altLang="zh-TW" b="1" dirty="0" err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i</a:t>
            </a:r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運動計畫窗口做後續異動。</a:t>
            </a:r>
            <a:endParaRPr lang="en-US" altLang="zh-TW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5174795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002" y="2928162"/>
            <a:ext cx="7580992" cy="3408245"/>
          </a:xfrm>
          <a:prstGeom prst="rect">
            <a:avLst/>
          </a:prstGeom>
        </p:spPr>
      </p:pic>
      <p:graphicFrame>
        <p:nvGraphicFramePr>
          <p:cNvPr id="13" name="資料庫圖表 12"/>
          <p:cNvGraphicFramePr/>
          <p:nvPr/>
        </p:nvGraphicFramePr>
        <p:xfrm>
          <a:off x="2146850" y="325193"/>
          <a:ext cx="7977812" cy="18024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24" name="群組 23"/>
          <p:cNvGrpSpPr/>
          <p:nvPr/>
        </p:nvGrpSpPr>
        <p:grpSpPr>
          <a:xfrm>
            <a:off x="6135756" y="2929554"/>
            <a:ext cx="2536020" cy="1014150"/>
            <a:chOff x="2428787" y="2750671"/>
            <a:chExt cx="2536020" cy="1014150"/>
          </a:xfrm>
        </p:grpSpPr>
        <p:sp>
          <p:nvSpPr>
            <p:cNvPr id="11" name="圓角矩形 10"/>
            <p:cNvSpPr/>
            <p:nvPr/>
          </p:nvSpPr>
          <p:spPr>
            <a:xfrm flipV="1">
              <a:off x="4338019" y="2750671"/>
              <a:ext cx="626788" cy="364332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 sz="1350" dirty="0">
                <a:ea typeface="微軟正黑體" panose="020B0604030504040204" pitchFamily="34" charset="-120"/>
              </a:endParaRPr>
            </a:p>
          </p:txBody>
        </p:sp>
        <p:grpSp>
          <p:nvGrpSpPr>
            <p:cNvPr id="6" name="群組 5"/>
            <p:cNvGrpSpPr/>
            <p:nvPr/>
          </p:nvGrpSpPr>
          <p:grpSpPr>
            <a:xfrm>
              <a:off x="2428787" y="2932837"/>
              <a:ext cx="2413019" cy="831984"/>
              <a:chOff x="1828712" y="3056662"/>
              <a:chExt cx="2413019" cy="831984"/>
            </a:xfrm>
          </p:grpSpPr>
          <p:sp>
            <p:nvSpPr>
              <p:cNvPr id="8" name="文字方塊 7"/>
              <p:cNvSpPr txBox="1"/>
              <p:nvPr/>
            </p:nvSpPr>
            <p:spPr>
              <a:xfrm>
                <a:off x="1828712" y="3473148"/>
                <a:ext cx="2413019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100" dirty="0">
                    <a:ea typeface="微軟正黑體" panose="020B0604030504040204" pitchFamily="34" charset="-120"/>
                  </a:rPr>
                  <a:t>2.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點選</a:t>
                </a:r>
                <a:r>
                  <a:rPr lang="en-US" altLang="zh-TW" sz="2000" dirty="0">
                    <a:ea typeface="微軟正黑體" panose="020B0604030504040204" pitchFamily="34" charset="-120"/>
                  </a:rPr>
                  <a:t>『</a:t>
                </a:r>
                <a:r>
                  <a:rPr lang="zh-TW" altLang="en-US" sz="2000" dirty="0">
                    <a:ea typeface="微軟正黑體" panose="020B0604030504040204" pitchFamily="34" charset="-120"/>
                  </a:rPr>
                  <a:t>會員中心</a:t>
                </a:r>
                <a:r>
                  <a:rPr lang="en-US" altLang="zh-TW" sz="2000" dirty="0">
                    <a:ea typeface="微軟正黑體" panose="020B0604030504040204" pitchFamily="34" charset="-120"/>
                  </a:rPr>
                  <a:t>』</a:t>
                </a:r>
                <a:endParaRPr lang="zh-TW" altLang="en-US" sz="2000" dirty="0">
                  <a:ea typeface="微軟正黑體" panose="020B0604030504040204" pitchFamily="34" charset="-120"/>
                </a:endParaRPr>
              </a:p>
            </p:txBody>
          </p:sp>
          <p:cxnSp>
            <p:nvCxnSpPr>
              <p:cNvPr id="9" name="直線單箭頭接點 8"/>
              <p:cNvCxnSpPr/>
              <p:nvPr/>
            </p:nvCxnSpPr>
            <p:spPr>
              <a:xfrm flipV="1">
                <a:off x="3456935" y="3056662"/>
                <a:ext cx="305398" cy="344275"/>
              </a:xfrm>
              <a:prstGeom prst="straightConnector1">
                <a:avLst/>
              </a:prstGeom>
              <a:ln w="76200">
                <a:solidFill>
                  <a:srgbClr val="0000FF"/>
                </a:solidFill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2" name="群組 21"/>
          <p:cNvGrpSpPr/>
          <p:nvPr/>
        </p:nvGrpSpPr>
        <p:grpSpPr>
          <a:xfrm>
            <a:off x="2879942" y="6084344"/>
            <a:ext cx="3147556" cy="667561"/>
            <a:chOff x="791366" y="5659945"/>
            <a:chExt cx="3147556" cy="667561"/>
          </a:xfrm>
        </p:grpSpPr>
        <p:sp>
          <p:nvSpPr>
            <p:cNvPr id="12" name="圓角矩形 11"/>
            <p:cNvSpPr/>
            <p:nvPr/>
          </p:nvSpPr>
          <p:spPr>
            <a:xfrm flipV="1">
              <a:off x="791366" y="5659945"/>
              <a:ext cx="591629" cy="203883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 sz="1350" dirty="0">
                <a:ea typeface="微軟正黑體" panose="020B0604030504040204" pitchFamily="34" charset="-120"/>
              </a:endParaRPr>
            </a:p>
          </p:txBody>
        </p:sp>
        <p:grpSp>
          <p:nvGrpSpPr>
            <p:cNvPr id="14" name="群組 13"/>
            <p:cNvGrpSpPr/>
            <p:nvPr/>
          </p:nvGrpSpPr>
          <p:grpSpPr>
            <a:xfrm>
              <a:off x="1238466" y="5761886"/>
              <a:ext cx="2700456" cy="565620"/>
              <a:chOff x="-100644" y="2872504"/>
              <a:chExt cx="3095032" cy="565620"/>
            </a:xfrm>
          </p:grpSpPr>
          <p:sp>
            <p:nvSpPr>
              <p:cNvPr id="15" name="文字方塊 14"/>
              <p:cNvSpPr txBox="1"/>
              <p:nvPr/>
            </p:nvSpPr>
            <p:spPr>
              <a:xfrm>
                <a:off x="525108" y="3022626"/>
                <a:ext cx="2469280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100" dirty="0">
                    <a:ea typeface="微軟正黑體" panose="020B0604030504040204" pitchFamily="34" charset="-120"/>
                  </a:rPr>
                  <a:t>3.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點選</a:t>
                </a:r>
                <a:r>
                  <a:rPr lang="zh-TW" altLang="en-US" sz="2100" b="1" dirty="0">
                    <a:solidFill>
                      <a:srgbClr val="0000FF"/>
                    </a:solidFill>
                    <a:ea typeface="微軟正黑體" panose="020B0604030504040204" pitchFamily="34" charset="-120"/>
                  </a:rPr>
                  <a:t>忘記密碼</a:t>
                </a:r>
                <a:endParaRPr lang="zh-TW" altLang="en-US" sz="2000" b="1" dirty="0">
                  <a:solidFill>
                    <a:srgbClr val="0000FF"/>
                  </a:solidFill>
                  <a:ea typeface="微軟正黑體" panose="020B0604030504040204" pitchFamily="34" charset="-120"/>
                </a:endParaRPr>
              </a:p>
            </p:txBody>
          </p:sp>
          <p:cxnSp>
            <p:nvCxnSpPr>
              <p:cNvPr id="16" name="直線單箭頭接點 15"/>
              <p:cNvCxnSpPr/>
              <p:nvPr/>
            </p:nvCxnSpPr>
            <p:spPr>
              <a:xfrm flipH="1" flipV="1">
                <a:off x="-100644" y="2872504"/>
                <a:ext cx="680008" cy="370256"/>
              </a:xfrm>
              <a:prstGeom prst="straightConnector1">
                <a:avLst/>
              </a:prstGeom>
              <a:ln w="76200">
                <a:solidFill>
                  <a:srgbClr val="0000FF"/>
                </a:solidFill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" name="橢圓形圖說文字 17"/>
          <p:cNvSpPr/>
          <p:nvPr/>
        </p:nvSpPr>
        <p:spPr>
          <a:xfrm>
            <a:off x="8796868" y="77930"/>
            <a:ext cx="1756600" cy="901682"/>
          </a:xfrm>
          <a:prstGeom prst="wedgeEllipseCallou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ea typeface="微軟正黑體" panose="020B0604030504040204" pitchFamily="34" charset="-120"/>
              </a:rPr>
              <a:t>忘記密碼</a:t>
            </a:r>
          </a:p>
        </p:txBody>
      </p:sp>
      <p:pic>
        <p:nvPicPr>
          <p:cNvPr id="17" name="圖片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46850" y="1932855"/>
            <a:ext cx="3019048" cy="914286"/>
          </a:xfrm>
          <a:prstGeom prst="rect">
            <a:avLst/>
          </a:prstGeom>
        </p:spPr>
      </p:pic>
      <p:grpSp>
        <p:nvGrpSpPr>
          <p:cNvPr id="19" name="群組 18"/>
          <p:cNvGrpSpPr/>
          <p:nvPr/>
        </p:nvGrpSpPr>
        <p:grpSpPr>
          <a:xfrm>
            <a:off x="3211531" y="2221890"/>
            <a:ext cx="6414478" cy="608362"/>
            <a:chOff x="4300329" y="2412548"/>
            <a:chExt cx="6414478" cy="608362"/>
          </a:xfrm>
        </p:grpSpPr>
        <p:sp>
          <p:nvSpPr>
            <p:cNvPr id="20" name="圓角矩形 19"/>
            <p:cNvSpPr/>
            <p:nvPr/>
          </p:nvSpPr>
          <p:spPr>
            <a:xfrm flipV="1">
              <a:off x="4300329" y="2412548"/>
              <a:ext cx="1525938" cy="394509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 sz="1350" dirty="0">
                <a:ea typeface="微軟正黑體" panose="020B0604030504040204" pitchFamily="34" charset="-120"/>
              </a:endParaRPr>
            </a:p>
          </p:txBody>
        </p:sp>
        <p:grpSp>
          <p:nvGrpSpPr>
            <p:cNvPr id="21" name="群組 20"/>
            <p:cNvGrpSpPr/>
            <p:nvPr/>
          </p:nvGrpSpPr>
          <p:grpSpPr>
            <a:xfrm>
              <a:off x="5826267" y="2605412"/>
              <a:ext cx="4888540" cy="415498"/>
              <a:chOff x="5226192" y="2729237"/>
              <a:chExt cx="4888540" cy="415498"/>
            </a:xfrm>
          </p:grpSpPr>
          <p:sp>
            <p:nvSpPr>
              <p:cNvPr id="23" name="文字方塊 22"/>
              <p:cNvSpPr txBox="1"/>
              <p:nvPr/>
            </p:nvSpPr>
            <p:spPr>
              <a:xfrm>
                <a:off x="5999932" y="2729237"/>
                <a:ext cx="4114800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100" dirty="0">
                    <a:ea typeface="微軟正黑體" panose="020B0604030504040204" pitchFamily="34" charset="-120"/>
                  </a:rPr>
                  <a:t>1.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輸入網址</a:t>
                </a:r>
                <a:r>
                  <a:rPr lang="en-US" altLang="zh-TW" sz="2000" dirty="0">
                    <a:ea typeface="微軟正黑體" panose="020B0604030504040204" pitchFamily="34" charset="-120"/>
                  </a:rPr>
                  <a:t>https://isports.sa.gov.tw</a:t>
                </a:r>
                <a:endParaRPr lang="zh-TW" altLang="en-US" sz="2000" dirty="0">
                  <a:ea typeface="微軟正黑體" panose="020B0604030504040204" pitchFamily="34" charset="-120"/>
                </a:endParaRPr>
              </a:p>
            </p:txBody>
          </p:sp>
          <p:cxnSp>
            <p:nvCxnSpPr>
              <p:cNvPr id="25" name="直線單箭頭接點 24"/>
              <p:cNvCxnSpPr>
                <a:stCxn id="23" idx="1"/>
              </p:cNvCxnSpPr>
              <p:nvPr/>
            </p:nvCxnSpPr>
            <p:spPr>
              <a:xfrm flipH="1" flipV="1">
                <a:off x="5226192" y="2736694"/>
                <a:ext cx="773740" cy="200292"/>
              </a:xfrm>
              <a:prstGeom prst="straightConnector1">
                <a:avLst/>
              </a:prstGeom>
              <a:ln w="76200">
                <a:solidFill>
                  <a:srgbClr val="0000FF"/>
                </a:solidFill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05103024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9827" y="791707"/>
            <a:ext cx="4333875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群組 3"/>
          <p:cNvGrpSpPr/>
          <p:nvPr/>
        </p:nvGrpSpPr>
        <p:grpSpPr>
          <a:xfrm>
            <a:off x="2592174" y="1832075"/>
            <a:ext cx="7121945" cy="1349274"/>
            <a:chOff x="4021745" y="2528578"/>
            <a:chExt cx="6509339" cy="1349274"/>
          </a:xfrm>
        </p:grpSpPr>
        <p:sp>
          <p:nvSpPr>
            <p:cNvPr id="5" name="圓角矩形 4"/>
            <p:cNvSpPr/>
            <p:nvPr/>
          </p:nvSpPr>
          <p:spPr>
            <a:xfrm flipV="1">
              <a:off x="4021745" y="2528578"/>
              <a:ext cx="3240351" cy="1349274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 sz="1350" dirty="0">
                <a:ea typeface="微軟正黑體" panose="020B0604030504040204" pitchFamily="34" charset="-120"/>
              </a:endParaRPr>
            </a:p>
          </p:txBody>
        </p:sp>
        <p:grpSp>
          <p:nvGrpSpPr>
            <p:cNvPr id="6" name="群組 5"/>
            <p:cNvGrpSpPr/>
            <p:nvPr/>
          </p:nvGrpSpPr>
          <p:grpSpPr>
            <a:xfrm>
              <a:off x="6431966" y="2528579"/>
              <a:ext cx="4099118" cy="738664"/>
              <a:chOff x="5831891" y="2652404"/>
              <a:chExt cx="4099118" cy="738664"/>
            </a:xfrm>
          </p:grpSpPr>
          <p:sp>
            <p:nvSpPr>
              <p:cNvPr id="7" name="文字方塊 6"/>
              <p:cNvSpPr txBox="1"/>
              <p:nvPr/>
            </p:nvSpPr>
            <p:spPr>
              <a:xfrm>
                <a:off x="7345422" y="2652404"/>
                <a:ext cx="2585587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100" dirty="0">
                    <a:ea typeface="微軟正黑體" panose="020B0604030504040204" pitchFamily="34" charset="-120"/>
                  </a:rPr>
                  <a:t>4.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輸入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EMAIL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及驗證碼，點選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『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送出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』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鈕</a:t>
                </a:r>
              </a:p>
            </p:txBody>
          </p:sp>
          <p:cxnSp>
            <p:nvCxnSpPr>
              <p:cNvPr id="8" name="直線單箭頭接點 7"/>
              <p:cNvCxnSpPr/>
              <p:nvPr/>
            </p:nvCxnSpPr>
            <p:spPr>
              <a:xfrm flipH="1">
                <a:off x="5831891" y="2964586"/>
                <a:ext cx="1513531" cy="0"/>
              </a:xfrm>
              <a:prstGeom prst="straightConnector1">
                <a:avLst/>
              </a:prstGeom>
              <a:ln w="76200">
                <a:solidFill>
                  <a:srgbClr val="0000FF"/>
                </a:solidFill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9827" y="3749650"/>
            <a:ext cx="4162425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群組 13"/>
          <p:cNvGrpSpPr/>
          <p:nvPr/>
        </p:nvGrpSpPr>
        <p:grpSpPr>
          <a:xfrm>
            <a:off x="5638798" y="4576287"/>
            <a:ext cx="4019550" cy="554489"/>
            <a:chOff x="4375586" y="2376448"/>
            <a:chExt cx="3673802" cy="554489"/>
          </a:xfrm>
        </p:grpSpPr>
        <p:sp>
          <p:nvSpPr>
            <p:cNvPr id="15" name="圓角矩形 14"/>
            <p:cNvSpPr/>
            <p:nvPr/>
          </p:nvSpPr>
          <p:spPr>
            <a:xfrm flipV="1">
              <a:off x="4375586" y="2629817"/>
              <a:ext cx="796573" cy="301120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 sz="1350" dirty="0">
                <a:ea typeface="微軟正黑體" panose="020B0604030504040204" pitchFamily="34" charset="-120"/>
              </a:endParaRPr>
            </a:p>
          </p:txBody>
        </p:sp>
        <p:grpSp>
          <p:nvGrpSpPr>
            <p:cNvPr id="16" name="群組 15"/>
            <p:cNvGrpSpPr/>
            <p:nvPr/>
          </p:nvGrpSpPr>
          <p:grpSpPr>
            <a:xfrm>
              <a:off x="5198277" y="2376448"/>
              <a:ext cx="2851111" cy="432984"/>
              <a:chOff x="4598202" y="2500273"/>
              <a:chExt cx="2851111" cy="432984"/>
            </a:xfrm>
          </p:grpSpPr>
          <p:sp>
            <p:nvSpPr>
              <p:cNvPr id="17" name="文字方塊 16"/>
              <p:cNvSpPr txBox="1"/>
              <p:nvPr/>
            </p:nvSpPr>
            <p:spPr>
              <a:xfrm>
                <a:off x="5307715" y="2500273"/>
                <a:ext cx="2141598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100" dirty="0">
                    <a:ea typeface="微軟正黑體" panose="020B0604030504040204" pitchFamily="34" charset="-120"/>
                  </a:rPr>
                  <a:t>5.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點選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『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確定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』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鈕</a:t>
                </a:r>
              </a:p>
            </p:txBody>
          </p:sp>
          <p:cxnSp>
            <p:nvCxnSpPr>
              <p:cNvPr id="18" name="直線單箭頭接點 17"/>
              <p:cNvCxnSpPr>
                <a:stCxn id="17" idx="1"/>
              </p:cNvCxnSpPr>
              <p:nvPr/>
            </p:nvCxnSpPr>
            <p:spPr>
              <a:xfrm flipH="1">
                <a:off x="4598202" y="2708022"/>
                <a:ext cx="709513" cy="225235"/>
              </a:xfrm>
              <a:prstGeom prst="straightConnector1">
                <a:avLst/>
              </a:prstGeom>
              <a:ln w="76200">
                <a:solidFill>
                  <a:srgbClr val="0000FF"/>
                </a:solidFill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3" name="矩形 12"/>
          <p:cNvSpPr/>
          <p:nvPr/>
        </p:nvSpPr>
        <p:spPr>
          <a:xfrm>
            <a:off x="3133726" y="5391835"/>
            <a:ext cx="59531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※</a:t>
            </a:r>
            <a:r>
              <a:rPr lang="zh-TW" altLang="en-US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忘記密碼確認後，信件約</a:t>
            </a:r>
            <a:r>
              <a:rPr lang="en-US" altLang="zh-TW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3-5</a:t>
            </a:r>
            <a:r>
              <a:rPr lang="zh-TW" altLang="en-US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分鐘才會寄達</a:t>
            </a:r>
            <a:r>
              <a:rPr lang="en-US" altLang="zh-TW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Email</a:t>
            </a:r>
            <a:r>
              <a:rPr lang="zh-TW" altLang="en-US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信箱</a:t>
            </a:r>
            <a:endParaRPr lang="en-US" altLang="zh-TW" dirty="0">
              <a:ea typeface="微軟正黑體" panose="020B0604030504040204" pitchFamily="34" charset="-120"/>
            </a:endParaRPr>
          </a:p>
        </p:txBody>
      </p:sp>
      <p:sp>
        <p:nvSpPr>
          <p:cNvPr id="23" name="直線接點 22"/>
          <p:cNvSpPr/>
          <p:nvPr/>
        </p:nvSpPr>
        <p:spPr>
          <a:xfrm>
            <a:off x="2865119" y="594225"/>
            <a:ext cx="6096000" cy="0"/>
          </a:xfrm>
          <a:prstGeom prst="line">
            <a:avLst/>
          </a:prstGeom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TW" altLang="en-US"/>
          </a:p>
        </p:txBody>
      </p:sp>
      <p:grpSp>
        <p:nvGrpSpPr>
          <p:cNvPr id="24" name="群組 23"/>
          <p:cNvGrpSpPr/>
          <p:nvPr/>
        </p:nvGrpSpPr>
        <p:grpSpPr>
          <a:xfrm>
            <a:off x="2440755" y="226329"/>
            <a:ext cx="2433690" cy="366493"/>
            <a:chOff x="-212182" y="189961"/>
            <a:chExt cx="2433690" cy="366493"/>
          </a:xfrm>
        </p:grpSpPr>
        <p:sp>
          <p:nvSpPr>
            <p:cNvPr id="25" name="圓角化同側角落矩形 24"/>
            <p:cNvSpPr/>
            <p:nvPr/>
          </p:nvSpPr>
          <p:spPr>
            <a:xfrm>
              <a:off x="-212182" y="189961"/>
              <a:ext cx="2433690" cy="366493"/>
            </a:xfrm>
            <a:prstGeom prst="round2SameRect">
              <a:avLst>
                <a:gd name="adj1" fmla="val 16670"/>
                <a:gd name="adj2" fmla="val 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TW" altLang="en-US"/>
            </a:p>
          </p:txBody>
        </p:sp>
        <p:sp>
          <p:nvSpPr>
            <p:cNvPr id="26" name="圓角化同側角落矩形 5"/>
            <p:cNvSpPr/>
            <p:nvPr/>
          </p:nvSpPr>
          <p:spPr>
            <a:xfrm>
              <a:off x="-194288" y="207855"/>
              <a:ext cx="2397902" cy="3485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algn="ctr" defTabSz="889000">
                <a:lnSpc>
                  <a:spcPct val="90000"/>
                </a:lnSpc>
                <a:spcAft>
                  <a:spcPct val="35000"/>
                </a:spcAft>
              </a:pPr>
              <a:r>
                <a:rPr lang="zh-TW" altLang="en-US" sz="2000" b="1" dirty="0">
                  <a:ea typeface="微軟正黑體" panose="020B0604030504040204" pitchFamily="34" charset="-120"/>
                </a:rPr>
                <a:t>忘記密碼</a:t>
              </a:r>
            </a:p>
          </p:txBody>
        </p:sp>
      </p:grpSp>
      <p:sp>
        <p:nvSpPr>
          <p:cNvPr id="19" name="橢圓形圖說文字 18"/>
          <p:cNvSpPr/>
          <p:nvPr/>
        </p:nvSpPr>
        <p:spPr>
          <a:xfrm>
            <a:off x="8796868" y="77930"/>
            <a:ext cx="1756600" cy="901682"/>
          </a:xfrm>
          <a:prstGeom prst="wedgeEllipseCallou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ea typeface="微軟正黑體" panose="020B0604030504040204" pitchFamily="34" charset="-120"/>
              </a:rPr>
              <a:t>忘記密碼</a:t>
            </a:r>
          </a:p>
        </p:txBody>
      </p:sp>
    </p:spTree>
    <p:extLst>
      <p:ext uri="{BB962C8B-B14F-4D97-AF65-F5344CB8AC3E}">
        <p14:creationId xmlns:p14="http://schemas.microsoft.com/office/powerpoint/2010/main" val="319570406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1" y="901491"/>
            <a:ext cx="7839075" cy="199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群組 5"/>
          <p:cNvGrpSpPr/>
          <p:nvPr/>
        </p:nvGrpSpPr>
        <p:grpSpPr>
          <a:xfrm>
            <a:off x="2938125" y="2653785"/>
            <a:ext cx="4291013" cy="662449"/>
            <a:chOff x="3737866" y="3474113"/>
            <a:chExt cx="3921915" cy="662449"/>
          </a:xfrm>
        </p:grpSpPr>
        <p:sp>
          <p:nvSpPr>
            <p:cNvPr id="7" name="文字方塊 6"/>
            <p:cNvSpPr txBox="1"/>
            <p:nvPr/>
          </p:nvSpPr>
          <p:spPr>
            <a:xfrm>
              <a:off x="3737866" y="3721064"/>
              <a:ext cx="3921915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2100" dirty="0">
                  <a:ea typeface="微軟正黑體" panose="020B0604030504040204" pitchFamily="34" charset="-120"/>
                </a:rPr>
                <a:t>6.</a:t>
              </a:r>
              <a:r>
                <a:rPr lang="zh-TW" altLang="en-US" sz="2100" dirty="0">
                  <a:ea typeface="微軟正黑體" panose="020B0604030504040204" pitchFamily="34" charset="-120"/>
                </a:rPr>
                <a:t>至</a:t>
              </a:r>
              <a:r>
                <a:rPr lang="en-US" altLang="zh-TW" sz="2100" dirty="0">
                  <a:ea typeface="微軟正黑體" panose="020B0604030504040204" pitchFamily="34" charset="-120"/>
                </a:rPr>
                <a:t>EMAIL</a:t>
              </a:r>
              <a:r>
                <a:rPr lang="zh-TW" altLang="en-US" sz="2100" dirty="0">
                  <a:ea typeface="微軟正黑體" panose="020B0604030504040204" pitchFamily="34" charset="-120"/>
                </a:rPr>
                <a:t>信箱收取臨時密碼信件</a:t>
              </a:r>
            </a:p>
          </p:txBody>
        </p:sp>
        <p:cxnSp>
          <p:nvCxnSpPr>
            <p:cNvPr id="8" name="直線單箭頭接點 7"/>
            <p:cNvCxnSpPr/>
            <p:nvPr/>
          </p:nvCxnSpPr>
          <p:spPr>
            <a:xfrm flipV="1">
              <a:off x="5698824" y="3474113"/>
              <a:ext cx="404816" cy="252967"/>
            </a:xfrm>
            <a:prstGeom prst="straightConnector1">
              <a:avLst/>
            </a:prstGeom>
            <a:ln w="76200">
              <a:solidFill>
                <a:srgbClr val="0000FF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直線接點 28"/>
          <p:cNvSpPr/>
          <p:nvPr/>
        </p:nvSpPr>
        <p:spPr>
          <a:xfrm>
            <a:off x="2865119" y="594225"/>
            <a:ext cx="6096000" cy="0"/>
          </a:xfrm>
          <a:prstGeom prst="line">
            <a:avLst/>
          </a:prstGeom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TW" altLang="en-US"/>
          </a:p>
        </p:txBody>
      </p:sp>
      <p:grpSp>
        <p:nvGrpSpPr>
          <p:cNvPr id="30" name="群組 29"/>
          <p:cNvGrpSpPr/>
          <p:nvPr/>
        </p:nvGrpSpPr>
        <p:grpSpPr>
          <a:xfrm>
            <a:off x="2440755" y="226329"/>
            <a:ext cx="2433690" cy="366493"/>
            <a:chOff x="-212182" y="189961"/>
            <a:chExt cx="2433690" cy="366493"/>
          </a:xfrm>
        </p:grpSpPr>
        <p:sp>
          <p:nvSpPr>
            <p:cNvPr id="31" name="圓角化同側角落矩形 30"/>
            <p:cNvSpPr/>
            <p:nvPr/>
          </p:nvSpPr>
          <p:spPr>
            <a:xfrm>
              <a:off x="-212182" y="189961"/>
              <a:ext cx="2433690" cy="366493"/>
            </a:xfrm>
            <a:prstGeom prst="round2SameRect">
              <a:avLst>
                <a:gd name="adj1" fmla="val 16670"/>
                <a:gd name="adj2" fmla="val 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TW" altLang="en-US"/>
            </a:p>
          </p:txBody>
        </p:sp>
        <p:sp>
          <p:nvSpPr>
            <p:cNvPr id="32" name="圓角化同側角落矩形 5"/>
            <p:cNvSpPr/>
            <p:nvPr/>
          </p:nvSpPr>
          <p:spPr>
            <a:xfrm>
              <a:off x="-194288" y="207855"/>
              <a:ext cx="2397902" cy="3485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algn="ctr" defTabSz="889000">
                <a:lnSpc>
                  <a:spcPct val="90000"/>
                </a:lnSpc>
                <a:spcAft>
                  <a:spcPct val="35000"/>
                </a:spcAft>
              </a:pPr>
              <a:r>
                <a:rPr lang="zh-TW" altLang="en-US" sz="2000" b="1" dirty="0">
                  <a:ea typeface="微軟正黑體" panose="020B0604030504040204" pitchFamily="34" charset="-120"/>
                </a:rPr>
                <a:t>忘記密碼</a:t>
              </a:r>
            </a:p>
          </p:txBody>
        </p:sp>
      </p:grpSp>
      <p:sp>
        <p:nvSpPr>
          <p:cNvPr id="14" name="橢圓形圖說文字 13"/>
          <p:cNvSpPr/>
          <p:nvPr/>
        </p:nvSpPr>
        <p:spPr>
          <a:xfrm>
            <a:off x="8796868" y="77930"/>
            <a:ext cx="1756600" cy="901682"/>
          </a:xfrm>
          <a:prstGeom prst="wedgeEllipseCallou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ea typeface="微軟正黑體" panose="020B0604030504040204" pitchFamily="34" charset="-120"/>
              </a:rPr>
              <a:t>忘記密碼</a:t>
            </a:r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3261" y="3248107"/>
            <a:ext cx="4566569" cy="2619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" name="群組 18"/>
          <p:cNvGrpSpPr/>
          <p:nvPr/>
        </p:nvGrpSpPr>
        <p:grpSpPr>
          <a:xfrm>
            <a:off x="2481851" y="4441532"/>
            <a:ext cx="6104334" cy="2210687"/>
            <a:chOff x="950379" y="4562475"/>
            <a:chExt cx="6104334" cy="2210687"/>
          </a:xfrm>
        </p:grpSpPr>
        <p:grpSp>
          <p:nvGrpSpPr>
            <p:cNvPr id="20" name="群組 19"/>
            <p:cNvGrpSpPr/>
            <p:nvPr/>
          </p:nvGrpSpPr>
          <p:grpSpPr>
            <a:xfrm>
              <a:off x="950379" y="5057105"/>
              <a:ext cx="6104334" cy="1716057"/>
              <a:chOff x="3216686" y="2000918"/>
              <a:chExt cx="4885575" cy="1716057"/>
            </a:xfrm>
          </p:grpSpPr>
          <p:sp>
            <p:nvSpPr>
              <p:cNvPr id="23" name="文字方塊 22"/>
              <p:cNvSpPr txBox="1"/>
              <p:nvPr/>
            </p:nvSpPr>
            <p:spPr>
              <a:xfrm>
                <a:off x="3216686" y="2978311"/>
                <a:ext cx="4885575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100" dirty="0">
                    <a:ea typeface="微軟正黑體" panose="020B0604030504040204" pitchFamily="34" charset="-120"/>
                  </a:rPr>
                  <a:t>7.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查看臨時密碼</a:t>
                </a:r>
                <a:r>
                  <a:rPr lang="zh-TW" altLang="en-US" sz="21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，並點選畫面</a:t>
                </a:r>
                <a:r>
                  <a:rPr lang="zh-TW" altLang="en-US" sz="2100" b="1" dirty="0">
                    <a:solidFill>
                      <a:srgbClr val="0000FF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請點我進行密碼變更</a:t>
                </a:r>
                <a:r>
                  <a:rPr lang="zh-TW" altLang="en-US" sz="21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連結後至</a:t>
                </a:r>
                <a:r>
                  <a:rPr lang="en-US" altLang="zh-TW" sz="2100" dirty="0" err="1">
                    <a:ea typeface="微軟正黑體" panose="020B0604030504040204" pitchFamily="34" charset="-120"/>
                  </a:rPr>
                  <a:t>i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運動平台修改密碼</a:t>
                </a:r>
              </a:p>
            </p:txBody>
          </p:sp>
          <p:cxnSp>
            <p:nvCxnSpPr>
              <p:cNvPr id="24" name="直線單箭頭接點 23"/>
              <p:cNvCxnSpPr/>
              <p:nvPr/>
            </p:nvCxnSpPr>
            <p:spPr>
              <a:xfrm flipH="1" flipV="1">
                <a:off x="4795763" y="2000918"/>
                <a:ext cx="327484" cy="1020342"/>
              </a:xfrm>
              <a:prstGeom prst="straightConnector1">
                <a:avLst/>
              </a:prstGeom>
              <a:ln w="76200">
                <a:solidFill>
                  <a:srgbClr val="0000FF"/>
                </a:solidFill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矩形 20"/>
            <p:cNvSpPr/>
            <p:nvPr/>
          </p:nvSpPr>
          <p:spPr>
            <a:xfrm>
              <a:off x="2847975" y="4562475"/>
              <a:ext cx="445320" cy="16159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ea typeface="微軟正黑體" panose="020B0604030504040204" pitchFamily="34" charset="-120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1949039" y="4895515"/>
              <a:ext cx="1070385" cy="16159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ea typeface="微軟正黑體" panose="020B0604030504040204" pitchFamily="34" charset="-120"/>
              </a:endParaRPr>
            </a:p>
          </p:txBody>
        </p:sp>
      </p:grpSp>
      <p:sp>
        <p:nvSpPr>
          <p:cNvPr id="2" name="文字方塊 1">
            <a:extLst>
              <a:ext uri="{FF2B5EF4-FFF2-40B4-BE49-F238E27FC236}">
                <a16:creationId xmlns:a16="http://schemas.microsoft.com/office/drawing/2014/main" id="{48B3DA05-7554-BCFC-3062-8BFCFA19AB4D}"/>
              </a:ext>
            </a:extLst>
          </p:cNvPr>
          <p:cNvSpPr txBox="1"/>
          <p:nvPr/>
        </p:nvSpPr>
        <p:spPr>
          <a:xfrm>
            <a:off x="2865119" y="6553310"/>
            <a:ext cx="56503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b="0" i="0" dirty="0">
                <a:solidFill>
                  <a:srgbClr val="FF0000"/>
                </a:solidFill>
                <a:effectLst/>
                <a:latin typeface="PMingLiU" panose="02020500000000000000" pitchFamily="18" charset="-120"/>
                <a:ea typeface="PMingLiU" panose="02020500000000000000" pitchFamily="18" charset="-120"/>
              </a:rPr>
              <a:t>※</a:t>
            </a:r>
            <a:r>
              <a:rPr lang="zh-TW" altLang="en-US" sz="1400" b="0" i="0" dirty="0">
                <a:solidFill>
                  <a:srgbClr val="FF0000"/>
                </a:solidFill>
                <a:effectLst/>
                <a:latin typeface="新細明體" panose="02020500000000000000" pitchFamily="18" charset="-120"/>
                <a:ea typeface="新細明體" panose="02020500000000000000" pitchFamily="18" charset="-120"/>
              </a:rPr>
              <a:t>請於</a:t>
            </a:r>
            <a:r>
              <a:rPr lang="en-US" altLang="zh-TW" sz="1400" b="1" i="0" dirty="0">
                <a:solidFill>
                  <a:srgbClr val="0000FF"/>
                </a:solidFill>
                <a:effectLst/>
                <a:latin typeface="新細明體" panose="02020500000000000000" pitchFamily="18" charset="-120"/>
                <a:ea typeface="新細明體" panose="02020500000000000000" pitchFamily="18" charset="-120"/>
              </a:rPr>
              <a:t>1</a:t>
            </a:r>
            <a:r>
              <a:rPr lang="zh-TW" altLang="en-US" sz="1400" b="1" i="0" dirty="0">
                <a:solidFill>
                  <a:srgbClr val="0000FF"/>
                </a:solidFill>
                <a:effectLst/>
                <a:latin typeface="新細明體" panose="02020500000000000000" pitchFamily="18" charset="-120"/>
                <a:ea typeface="新細明體" panose="02020500000000000000" pitchFamily="18" charset="-120"/>
              </a:rPr>
              <a:t>小時</a:t>
            </a:r>
            <a:r>
              <a:rPr lang="zh-TW" altLang="en-US" sz="1400" b="0" i="0" dirty="0">
                <a:solidFill>
                  <a:srgbClr val="FF0000"/>
                </a:solidFill>
                <a:effectLst/>
                <a:latin typeface="新細明體" panose="02020500000000000000" pitchFamily="18" charset="-120"/>
                <a:ea typeface="新細明體" panose="02020500000000000000" pitchFamily="18" charset="-120"/>
              </a:rPr>
              <a:t>內點選連結進行變更，逾時請重新申請。</a:t>
            </a:r>
            <a:r>
              <a:rPr lang="en-US" altLang="zh-TW" sz="1400" b="0" i="0" dirty="0">
                <a:solidFill>
                  <a:srgbClr val="FF0000"/>
                </a:solidFill>
                <a:effectLst/>
                <a:latin typeface="新細明體" panose="02020500000000000000" pitchFamily="18" charset="-120"/>
                <a:ea typeface="新細明體" panose="02020500000000000000" pitchFamily="18" charset="-120"/>
              </a:rPr>
              <a:t>(</a:t>
            </a:r>
            <a:r>
              <a:rPr lang="zh-TW" altLang="en-US" sz="1400" b="0" i="0" dirty="0">
                <a:solidFill>
                  <a:srgbClr val="FF0000"/>
                </a:solidFill>
                <a:effectLst/>
                <a:latin typeface="新細明體" panose="02020500000000000000" pitchFamily="18" charset="-120"/>
                <a:ea typeface="新細明體" panose="02020500000000000000" pitchFamily="18" charset="-120"/>
              </a:rPr>
              <a:t>資安規定</a:t>
            </a:r>
            <a:r>
              <a:rPr lang="en-US" altLang="zh-TW" sz="1400" b="0" i="0" dirty="0">
                <a:solidFill>
                  <a:srgbClr val="FF0000"/>
                </a:solidFill>
                <a:effectLst/>
                <a:latin typeface="新細明體" panose="02020500000000000000" pitchFamily="18" charset="-120"/>
                <a:ea typeface="新細明體" panose="02020500000000000000" pitchFamily="18" charset="-120"/>
              </a:rPr>
              <a:t>)</a:t>
            </a:r>
            <a:endParaRPr lang="zh-TW" altLang="en-US" sz="1400" dirty="0"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213826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825412" y="475123"/>
            <a:ext cx="8229600" cy="677862"/>
          </a:xfrm>
        </p:spPr>
        <p:txBody>
          <a:bodyPr>
            <a:normAutofit/>
          </a:bodyPr>
          <a:lstStyle/>
          <a:p>
            <a:r>
              <a:rPr lang="zh-TW" altLang="en-US" dirty="0"/>
              <a:t>計畫申請流程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3BAD2B20-EE5B-9743-5181-02FE76A384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4547" y="1114102"/>
            <a:ext cx="7382905" cy="4629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746565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id="{F2EA7A7F-1DE9-661E-2846-1330433E52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9344" y="1836407"/>
            <a:ext cx="8063257" cy="4356374"/>
          </a:xfrm>
          <a:prstGeom prst="rect">
            <a:avLst/>
          </a:prstGeom>
        </p:spPr>
      </p:pic>
      <p:graphicFrame>
        <p:nvGraphicFramePr>
          <p:cNvPr id="13" name="資料庫圖表 12"/>
          <p:cNvGraphicFramePr/>
          <p:nvPr>
            <p:extLst>
              <p:ext uri="{D42A27DB-BD31-4B8C-83A1-F6EECF244321}">
                <p14:modId xmlns:p14="http://schemas.microsoft.com/office/powerpoint/2010/main" val="1410266147"/>
              </p:ext>
            </p:extLst>
          </p:nvPr>
        </p:nvGraphicFramePr>
        <p:xfrm>
          <a:off x="2146850" y="52233"/>
          <a:ext cx="7977812" cy="18024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24" name="群組 23"/>
          <p:cNvGrpSpPr/>
          <p:nvPr/>
        </p:nvGrpSpPr>
        <p:grpSpPr>
          <a:xfrm>
            <a:off x="1811985" y="4973049"/>
            <a:ext cx="2831427" cy="1771324"/>
            <a:chOff x="4174169" y="904322"/>
            <a:chExt cx="2831427" cy="1771324"/>
          </a:xfrm>
        </p:grpSpPr>
        <p:sp>
          <p:nvSpPr>
            <p:cNvPr id="11" name="圓角矩形 10"/>
            <p:cNvSpPr/>
            <p:nvPr/>
          </p:nvSpPr>
          <p:spPr>
            <a:xfrm flipV="1">
              <a:off x="4174169" y="904322"/>
              <a:ext cx="892773" cy="277600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 sz="1350" dirty="0">
                <a:ea typeface="微軟正黑體" panose="020B0604030504040204" pitchFamily="34" charset="-120"/>
              </a:endParaRPr>
            </a:p>
          </p:txBody>
        </p:sp>
        <p:grpSp>
          <p:nvGrpSpPr>
            <p:cNvPr id="6" name="群組 5"/>
            <p:cNvGrpSpPr/>
            <p:nvPr/>
          </p:nvGrpSpPr>
          <p:grpSpPr>
            <a:xfrm>
              <a:off x="4272868" y="1163213"/>
              <a:ext cx="2732728" cy="1512433"/>
              <a:chOff x="3672793" y="1287038"/>
              <a:chExt cx="2732728" cy="1512433"/>
            </a:xfrm>
          </p:grpSpPr>
          <p:sp>
            <p:nvSpPr>
              <p:cNvPr id="8" name="文字方塊 7"/>
              <p:cNvSpPr txBox="1"/>
              <p:nvPr/>
            </p:nvSpPr>
            <p:spPr>
              <a:xfrm>
                <a:off x="3672793" y="2383973"/>
                <a:ext cx="2732728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100" dirty="0">
                    <a:ea typeface="微軟正黑體" panose="020B0604030504040204" pitchFamily="34" charset="-120"/>
                  </a:rPr>
                  <a:t>1.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點選  </a:t>
                </a:r>
                <a:r>
                  <a:rPr lang="zh-TW" altLang="en-US" sz="2100" b="1" dirty="0">
                    <a:ea typeface="微軟正黑體" panose="020B0604030504040204" pitchFamily="34" charset="-120"/>
                  </a:rPr>
                  <a:t>計畫申請作業</a:t>
                </a:r>
                <a:endParaRPr lang="zh-TW" altLang="en-US" sz="2000" b="1" dirty="0">
                  <a:ea typeface="微軟正黑體" panose="020B0604030504040204" pitchFamily="34" charset="-120"/>
                </a:endParaRPr>
              </a:p>
            </p:txBody>
          </p:sp>
          <p:cxnSp>
            <p:nvCxnSpPr>
              <p:cNvPr id="9" name="直線單箭頭接點 8"/>
              <p:cNvCxnSpPr>
                <a:cxnSpLocks/>
              </p:cNvCxnSpPr>
              <p:nvPr/>
            </p:nvCxnSpPr>
            <p:spPr>
              <a:xfrm flipH="1" flipV="1">
                <a:off x="3900497" y="1287038"/>
                <a:ext cx="689645" cy="1052760"/>
              </a:xfrm>
              <a:prstGeom prst="straightConnector1">
                <a:avLst/>
              </a:prstGeom>
              <a:ln w="76200">
                <a:solidFill>
                  <a:srgbClr val="0000FF"/>
                </a:solidFill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4" name="文字方塊 13"/>
          <p:cNvSpPr txBox="1"/>
          <p:nvPr/>
        </p:nvSpPr>
        <p:spPr>
          <a:xfrm>
            <a:off x="2125022" y="1485308"/>
            <a:ext cx="406587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100" dirty="0">
                <a:ea typeface="微軟正黑體" panose="020B0604030504040204" pitchFamily="34" charset="-120"/>
              </a:rPr>
              <a:t>提供計畫管理人員申請計畫。</a:t>
            </a:r>
          </a:p>
        </p:txBody>
      </p:sp>
      <p:grpSp>
        <p:nvGrpSpPr>
          <p:cNvPr id="23" name="群組 22"/>
          <p:cNvGrpSpPr/>
          <p:nvPr/>
        </p:nvGrpSpPr>
        <p:grpSpPr>
          <a:xfrm>
            <a:off x="5779203" y="4999251"/>
            <a:ext cx="4467461" cy="1872160"/>
            <a:chOff x="4082708" y="4401084"/>
            <a:chExt cx="4467461" cy="1872160"/>
          </a:xfrm>
        </p:grpSpPr>
        <p:sp>
          <p:nvSpPr>
            <p:cNvPr id="18" name="圓角矩形 17"/>
            <p:cNvSpPr/>
            <p:nvPr/>
          </p:nvSpPr>
          <p:spPr>
            <a:xfrm flipV="1">
              <a:off x="4316898" y="4401084"/>
              <a:ext cx="633269" cy="272694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 sz="1350" dirty="0">
                <a:ea typeface="微軟正黑體" panose="020B0604030504040204" pitchFamily="34" charset="-120"/>
              </a:endParaRPr>
            </a:p>
          </p:txBody>
        </p:sp>
        <p:grpSp>
          <p:nvGrpSpPr>
            <p:cNvPr id="19" name="群組 18"/>
            <p:cNvGrpSpPr/>
            <p:nvPr/>
          </p:nvGrpSpPr>
          <p:grpSpPr>
            <a:xfrm>
              <a:off x="4082708" y="4673778"/>
              <a:ext cx="4467461" cy="1599466"/>
              <a:chOff x="3072294" y="2437835"/>
              <a:chExt cx="4467461" cy="1599466"/>
            </a:xfrm>
          </p:grpSpPr>
          <p:sp>
            <p:nvSpPr>
              <p:cNvPr id="20" name="文字方塊 19"/>
              <p:cNvSpPr txBox="1"/>
              <p:nvPr/>
            </p:nvSpPr>
            <p:spPr>
              <a:xfrm>
                <a:off x="3072294" y="3298637"/>
                <a:ext cx="446746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100" dirty="0">
                    <a:ea typeface="微軟正黑體" panose="020B0604030504040204" pitchFamily="34" charset="-120"/>
                  </a:rPr>
                  <a:t>3.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畫面會顯示</a:t>
                </a:r>
                <a:r>
                  <a:rPr lang="zh-TW" altLang="en-US" sz="2100" b="1" dirty="0">
                    <a:ea typeface="微軟正黑體" panose="020B0604030504040204" pitchFamily="34" charset="-120"/>
                  </a:rPr>
                  <a:t>已存在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的計畫表列</a:t>
                </a:r>
                <a:r>
                  <a:rPr lang="zh-TW" altLang="en-US" sz="21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，</a:t>
                </a:r>
                <a:endParaRPr lang="en-US" altLang="zh-TW" sz="2100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  <a:p>
                <a:r>
                  <a:rPr lang="zh-TW" altLang="en-US" sz="21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要新建一筆申請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點選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『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新增申請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』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鈕</a:t>
                </a:r>
              </a:p>
            </p:txBody>
          </p:sp>
          <p:cxnSp>
            <p:nvCxnSpPr>
              <p:cNvPr id="21" name="直線單箭頭接點 20"/>
              <p:cNvCxnSpPr>
                <a:cxnSpLocks/>
              </p:cNvCxnSpPr>
              <p:nvPr/>
            </p:nvCxnSpPr>
            <p:spPr>
              <a:xfrm flipH="1" flipV="1">
                <a:off x="3676625" y="2437835"/>
                <a:ext cx="895345" cy="875791"/>
              </a:xfrm>
              <a:prstGeom prst="straightConnector1">
                <a:avLst/>
              </a:prstGeom>
              <a:ln w="76200">
                <a:solidFill>
                  <a:srgbClr val="0000FF"/>
                </a:solidFill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8C849D56-B98E-3685-EEA8-801094751454}"/>
              </a:ext>
            </a:extLst>
          </p:cNvPr>
          <p:cNvGrpSpPr/>
          <p:nvPr/>
        </p:nvGrpSpPr>
        <p:grpSpPr>
          <a:xfrm>
            <a:off x="4157957" y="2874233"/>
            <a:ext cx="8030696" cy="1718059"/>
            <a:chOff x="1277842" y="3934205"/>
            <a:chExt cx="8030696" cy="1718059"/>
          </a:xfrm>
        </p:grpSpPr>
        <p:sp>
          <p:nvSpPr>
            <p:cNvPr id="17" name="圓角矩形 17">
              <a:extLst>
                <a:ext uri="{FF2B5EF4-FFF2-40B4-BE49-F238E27FC236}">
                  <a16:creationId xmlns:a16="http://schemas.microsoft.com/office/drawing/2014/main" id="{136D850A-056F-0249-EA5A-AC8AA51FC4C4}"/>
                </a:ext>
              </a:extLst>
            </p:cNvPr>
            <p:cNvSpPr/>
            <p:nvPr/>
          </p:nvSpPr>
          <p:spPr>
            <a:xfrm flipV="1">
              <a:off x="1277842" y="5449695"/>
              <a:ext cx="4614903" cy="202569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 sz="1350" dirty="0">
                <a:ea typeface="微軟正黑體" panose="020B0604030504040204" pitchFamily="34" charset="-120"/>
              </a:endParaRPr>
            </a:p>
          </p:txBody>
        </p:sp>
        <p:grpSp>
          <p:nvGrpSpPr>
            <p:cNvPr id="22" name="群組 21">
              <a:extLst>
                <a:ext uri="{FF2B5EF4-FFF2-40B4-BE49-F238E27FC236}">
                  <a16:creationId xmlns:a16="http://schemas.microsoft.com/office/drawing/2014/main" id="{FA5FF1F9-163E-81BE-BBA0-7C9FE9BA07C7}"/>
                </a:ext>
              </a:extLst>
            </p:cNvPr>
            <p:cNvGrpSpPr/>
            <p:nvPr/>
          </p:nvGrpSpPr>
          <p:grpSpPr>
            <a:xfrm>
              <a:off x="3310777" y="3934205"/>
              <a:ext cx="5997761" cy="1515490"/>
              <a:chOff x="2300363" y="1698262"/>
              <a:chExt cx="5997761" cy="1515490"/>
            </a:xfrm>
          </p:grpSpPr>
          <p:sp>
            <p:nvSpPr>
              <p:cNvPr id="25" name="文字方塊 24">
                <a:extLst>
                  <a:ext uri="{FF2B5EF4-FFF2-40B4-BE49-F238E27FC236}">
                    <a16:creationId xmlns:a16="http://schemas.microsoft.com/office/drawing/2014/main" id="{D15D83BD-9F80-1B34-179E-C7982503A426}"/>
                  </a:ext>
                </a:extLst>
              </p:cNvPr>
              <p:cNvSpPr txBox="1"/>
              <p:nvPr/>
            </p:nvSpPr>
            <p:spPr>
              <a:xfrm>
                <a:off x="3486020" y="1698262"/>
                <a:ext cx="4812104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100" dirty="0">
                    <a:ea typeface="微軟正黑體" panose="020B0604030504040204" pitchFamily="34" charset="-120"/>
                  </a:rPr>
                  <a:t>2.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請點選按鈕下載公職人員相關表件</a:t>
                </a:r>
                <a:r>
                  <a:rPr lang="zh-TW" altLang="en-US" sz="21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，需</a:t>
                </a:r>
                <a:r>
                  <a:rPr lang="zh-TW" altLang="en-US" sz="2100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印出後切結掃瞄成</a:t>
                </a:r>
                <a:r>
                  <a:rPr lang="en-US" altLang="zh-TW" sz="2100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PDF</a:t>
                </a:r>
                <a:r>
                  <a:rPr lang="zh-TW" altLang="en-US" sz="21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 ，上傳平台</a:t>
                </a:r>
                <a:endParaRPr lang="en-US" altLang="zh-TW" sz="2100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cxnSp>
            <p:nvCxnSpPr>
              <p:cNvPr id="26" name="直線單箭頭接點 25">
                <a:extLst>
                  <a:ext uri="{FF2B5EF4-FFF2-40B4-BE49-F238E27FC236}">
                    <a16:creationId xmlns:a16="http://schemas.microsoft.com/office/drawing/2014/main" id="{B911B0F9-C3A1-F267-A8CB-389ED90F1B7B}"/>
                  </a:ext>
                </a:extLst>
              </p:cNvPr>
              <p:cNvCxnSpPr>
                <a:cxnSpLocks/>
                <a:stCxn id="25" idx="1"/>
              </p:cNvCxnSpPr>
              <p:nvPr/>
            </p:nvCxnSpPr>
            <p:spPr>
              <a:xfrm flipH="1">
                <a:off x="2300363" y="2067594"/>
                <a:ext cx="1185657" cy="1146158"/>
              </a:xfrm>
              <a:prstGeom prst="straightConnector1">
                <a:avLst/>
              </a:prstGeom>
              <a:ln w="76200">
                <a:solidFill>
                  <a:srgbClr val="0000FF"/>
                </a:solidFill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19010995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圖片 41">
            <a:extLst>
              <a:ext uri="{FF2B5EF4-FFF2-40B4-BE49-F238E27FC236}">
                <a16:creationId xmlns:a16="http://schemas.microsoft.com/office/drawing/2014/main" id="{45D64425-AC17-BCE8-20AB-6570E71226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0050" y="668215"/>
            <a:ext cx="7678222" cy="3438512"/>
          </a:xfrm>
          <a:prstGeom prst="rect">
            <a:avLst/>
          </a:prstGeom>
        </p:spPr>
      </p:pic>
      <p:pic>
        <p:nvPicPr>
          <p:cNvPr id="17" name="圖片 16">
            <a:extLst>
              <a:ext uri="{FF2B5EF4-FFF2-40B4-BE49-F238E27FC236}">
                <a16:creationId xmlns:a16="http://schemas.microsoft.com/office/drawing/2014/main" id="{CAC2E2DA-FAEF-1AB4-A7F1-D23794E230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6234" y="4077736"/>
            <a:ext cx="6848475" cy="2490916"/>
          </a:xfrm>
          <a:prstGeom prst="rect">
            <a:avLst/>
          </a:prstGeom>
        </p:spPr>
      </p:pic>
      <p:grpSp>
        <p:nvGrpSpPr>
          <p:cNvPr id="22" name="群組 21"/>
          <p:cNvGrpSpPr/>
          <p:nvPr/>
        </p:nvGrpSpPr>
        <p:grpSpPr>
          <a:xfrm>
            <a:off x="5429579" y="5929857"/>
            <a:ext cx="3200798" cy="415498"/>
            <a:chOff x="2669188" y="5094688"/>
            <a:chExt cx="3200798" cy="415498"/>
          </a:xfrm>
        </p:grpSpPr>
        <p:sp>
          <p:nvSpPr>
            <p:cNvPr id="12" name="圓角矩形 11"/>
            <p:cNvSpPr/>
            <p:nvPr/>
          </p:nvSpPr>
          <p:spPr>
            <a:xfrm flipV="1">
              <a:off x="2669188" y="5204758"/>
              <a:ext cx="540357" cy="271348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 sz="1350" dirty="0">
                <a:ea typeface="微軟正黑體" panose="020B0604030504040204" pitchFamily="34" charset="-120"/>
              </a:endParaRPr>
            </a:p>
          </p:txBody>
        </p:sp>
        <p:grpSp>
          <p:nvGrpSpPr>
            <p:cNvPr id="14" name="群組 13"/>
            <p:cNvGrpSpPr/>
            <p:nvPr/>
          </p:nvGrpSpPr>
          <p:grpSpPr>
            <a:xfrm>
              <a:off x="3239198" y="5094688"/>
              <a:ext cx="2630788" cy="415498"/>
              <a:chOff x="2192422" y="2205306"/>
              <a:chExt cx="3015187" cy="415498"/>
            </a:xfrm>
          </p:grpSpPr>
          <p:sp>
            <p:nvSpPr>
              <p:cNvPr id="15" name="文字方塊 14"/>
              <p:cNvSpPr txBox="1"/>
              <p:nvPr/>
            </p:nvSpPr>
            <p:spPr>
              <a:xfrm>
                <a:off x="2934947" y="2205306"/>
                <a:ext cx="2272662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100" dirty="0">
                    <a:ea typeface="微軟正黑體" panose="020B0604030504040204" pitchFamily="34" charset="-120"/>
                  </a:rPr>
                  <a:t>5.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點選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『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新增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』</a:t>
                </a:r>
                <a:endParaRPr lang="zh-TW" altLang="en-US" sz="2100" dirty="0">
                  <a:ea typeface="微軟正黑體" panose="020B0604030504040204" pitchFamily="34" charset="-120"/>
                </a:endParaRPr>
              </a:p>
            </p:txBody>
          </p:sp>
          <p:cxnSp>
            <p:nvCxnSpPr>
              <p:cNvPr id="16" name="直線單箭頭接點 15"/>
              <p:cNvCxnSpPr>
                <a:cxnSpLocks/>
                <a:stCxn id="15" idx="1"/>
              </p:cNvCxnSpPr>
              <p:nvPr/>
            </p:nvCxnSpPr>
            <p:spPr>
              <a:xfrm flipH="1">
                <a:off x="2192422" y="2413055"/>
                <a:ext cx="742525" cy="57268"/>
              </a:xfrm>
              <a:prstGeom prst="straightConnector1">
                <a:avLst/>
              </a:prstGeom>
              <a:ln w="76200">
                <a:solidFill>
                  <a:srgbClr val="0000FF"/>
                </a:solidFill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  <p:graphicFrame>
        <p:nvGraphicFramePr>
          <p:cNvPr id="13" name="資料庫圖表 12"/>
          <p:cNvGraphicFramePr/>
          <p:nvPr/>
        </p:nvGraphicFramePr>
        <p:xfrm>
          <a:off x="2346002" y="98464"/>
          <a:ext cx="6096000" cy="746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5" name="群組 4"/>
          <p:cNvGrpSpPr/>
          <p:nvPr/>
        </p:nvGrpSpPr>
        <p:grpSpPr>
          <a:xfrm>
            <a:off x="2569426" y="1179528"/>
            <a:ext cx="7334045" cy="4244466"/>
            <a:chOff x="787845" y="1688462"/>
            <a:chExt cx="7334045" cy="4244466"/>
          </a:xfrm>
        </p:grpSpPr>
        <p:sp>
          <p:nvSpPr>
            <p:cNvPr id="23" name="文字方塊 22"/>
            <p:cNvSpPr txBox="1"/>
            <p:nvPr/>
          </p:nvSpPr>
          <p:spPr>
            <a:xfrm>
              <a:off x="4678245" y="1688462"/>
              <a:ext cx="3443645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2100" dirty="0">
                  <a:ea typeface="微軟正黑體" panose="020B0604030504040204" pitchFamily="34" charset="-120"/>
                </a:rPr>
                <a:t>4.</a:t>
              </a:r>
              <a:r>
                <a:rPr lang="zh-TW" altLang="en-US" sz="2100" dirty="0">
                  <a:ea typeface="微軟正黑體" panose="020B0604030504040204" pitchFamily="34" charset="-120"/>
                </a:rPr>
                <a:t>輸入畫面上</a:t>
              </a:r>
              <a:r>
                <a:rPr lang="zh-TW" altLang="en-US" sz="2100" dirty="0">
                  <a:solidFill>
                    <a:srgbClr val="FF0000"/>
                  </a:solidFill>
                  <a:ea typeface="微軟正黑體" panose="020B0604030504040204" pitchFamily="34" charset="-120"/>
                </a:rPr>
                <a:t>紅色星號</a:t>
              </a:r>
              <a:r>
                <a:rPr lang="zh-TW" altLang="en-US" sz="2100" dirty="0">
                  <a:ea typeface="微軟正黑體" panose="020B0604030504040204" pitchFamily="34" charset="-120"/>
                </a:rPr>
                <a:t>欄位</a:t>
              </a:r>
            </a:p>
          </p:txBody>
        </p:sp>
        <p:sp>
          <p:nvSpPr>
            <p:cNvPr id="25" name="圓角矩形 24"/>
            <p:cNvSpPr/>
            <p:nvPr/>
          </p:nvSpPr>
          <p:spPr>
            <a:xfrm flipV="1">
              <a:off x="787845" y="1856474"/>
              <a:ext cx="3699321" cy="4076454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 sz="1350" dirty="0">
                <a:ea typeface="微軟正黑體" panose="020B0604030504040204" pitchFamily="34" charset="-120"/>
              </a:endParaRPr>
            </a:p>
          </p:txBody>
        </p:sp>
        <p:cxnSp>
          <p:nvCxnSpPr>
            <p:cNvPr id="26" name="直線單箭頭接點 25"/>
            <p:cNvCxnSpPr>
              <a:cxnSpLocks/>
              <a:stCxn id="23" idx="1"/>
            </p:cNvCxnSpPr>
            <p:nvPr/>
          </p:nvCxnSpPr>
          <p:spPr>
            <a:xfrm flipH="1">
              <a:off x="3738518" y="1896211"/>
              <a:ext cx="939727" cy="149917"/>
            </a:xfrm>
            <a:prstGeom prst="straightConnector1">
              <a:avLst/>
            </a:prstGeom>
            <a:ln w="76200">
              <a:solidFill>
                <a:srgbClr val="0000FF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矩形 1"/>
          <p:cNvSpPr/>
          <p:nvPr/>
        </p:nvSpPr>
        <p:spPr>
          <a:xfrm>
            <a:off x="4922640" y="3125206"/>
            <a:ext cx="488467" cy="704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ea typeface="微軟正黑體" panose="020B0604030504040204" pitchFamily="34" charset="-120"/>
            </a:endParaRPr>
          </a:p>
        </p:txBody>
      </p:sp>
      <p:grpSp>
        <p:nvGrpSpPr>
          <p:cNvPr id="27" name="群組 26"/>
          <p:cNvGrpSpPr/>
          <p:nvPr/>
        </p:nvGrpSpPr>
        <p:grpSpPr>
          <a:xfrm>
            <a:off x="2911270" y="4627973"/>
            <a:ext cx="6714953" cy="390613"/>
            <a:chOff x="1282852" y="5022219"/>
            <a:chExt cx="5666883" cy="390613"/>
          </a:xfrm>
        </p:grpSpPr>
        <p:sp>
          <p:nvSpPr>
            <p:cNvPr id="28" name="矩形 27"/>
            <p:cNvSpPr/>
            <p:nvPr/>
          </p:nvSpPr>
          <p:spPr>
            <a:xfrm>
              <a:off x="1282852" y="5022219"/>
              <a:ext cx="1995431" cy="390613"/>
            </a:xfrm>
            <a:prstGeom prst="rect">
              <a:avLst/>
            </a:prstGeom>
            <a:noFill/>
            <a:ln>
              <a:solidFill>
                <a:srgbClr val="00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ea typeface="微軟正黑體" panose="020B0604030504040204" pitchFamily="34" charset="-120"/>
              </a:endParaRPr>
            </a:p>
          </p:txBody>
        </p:sp>
        <p:cxnSp>
          <p:nvCxnSpPr>
            <p:cNvPr id="29" name="直線單箭頭接點 28"/>
            <p:cNvCxnSpPr/>
            <p:nvPr/>
          </p:nvCxnSpPr>
          <p:spPr>
            <a:xfrm flipH="1">
              <a:off x="3319764" y="5228227"/>
              <a:ext cx="884865" cy="12789"/>
            </a:xfrm>
            <a:prstGeom prst="straightConnector1">
              <a:avLst/>
            </a:prstGeom>
            <a:ln w="76200">
              <a:solidFill>
                <a:srgbClr val="00B050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文字方塊 29"/>
            <p:cNvSpPr txBox="1"/>
            <p:nvPr/>
          </p:nvSpPr>
          <p:spPr>
            <a:xfrm>
              <a:off x="4173407" y="5022219"/>
              <a:ext cx="277632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600" dirty="0">
                  <a:ea typeface="微軟正黑體" panose="020B0604030504040204" pitchFamily="34" charset="-120"/>
                </a:rPr>
                <a:t>刊登於</a:t>
              </a:r>
              <a:r>
                <a:rPr lang="en-US" altLang="zh-TW" sz="1600" dirty="0">
                  <a:ea typeface="微軟正黑體" panose="020B0604030504040204" pitchFamily="34" charset="-120"/>
                </a:rPr>
                <a:t>I</a:t>
              </a:r>
              <a:r>
                <a:rPr lang="zh-TW" altLang="en-US" sz="1600" dirty="0">
                  <a:ea typeface="微軟正黑體" panose="020B0604030504040204" pitchFamily="34" charset="-120"/>
                </a:rPr>
                <a:t>運動平台</a:t>
              </a:r>
              <a:r>
                <a:rPr lang="en-US" altLang="zh-TW" sz="1600" dirty="0">
                  <a:ea typeface="微軟正黑體" panose="020B0604030504040204" pitchFamily="34" charset="-120"/>
                  <a:sym typeface="Wingdings" panose="05000000000000000000" pitchFamily="2" charset="2"/>
                </a:rPr>
                <a:t></a:t>
              </a:r>
              <a:r>
                <a:rPr lang="zh-TW" altLang="en-US" sz="1600" dirty="0">
                  <a:ea typeface="微軟正黑體" panose="020B0604030504040204" pitchFamily="34" charset="-120"/>
                  <a:sym typeface="Wingdings" panose="05000000000000000000" pitchFamily="2" charset="2"/>
                </a:rPr>
                <a:t>活動專區的</a:t>
              </a:r>
              <a:r>
                <a:rPr lang="zh-TW" altLang="en-US" sz="1600" dirty="0">
                  <a:ea typeface="微軟正黑體" panose="020B0604030504040204" pitchFamily="34" charset="-120"/>
                </a:rPr>
                <a:t>類別</a:t>
              </a:r>
            </a:p>
          </p:txBody>
        </p:sp>
      </p:grpSp>
      <p:grpSp>
        <p:nvGrpSpPr>
          <p:cNvPr id="32" name="群組 31"/>
          <p:cNvGrpSpPr/>
          <p:nvPr/>
        </p:nvGrpSpPr>
        <p:grpSpPr>
          <a:xfrm>
            <a:off x="6733697" y="2538648"/>
            <a:ext cx="2491769" cy="1207366"/>
            <a:chOff x="1194600" y="5022593"/>
            <a:chExt cx="2240861" cy="1207366"/>
          </a:xfrm>
        </p:grpSpPr>
        <p:sp>
          <p:nvSpPr>
            <p:cNvPr id="33" name="矩形 32"/>
            <p:cNvSpPr/>
            <p:nvPr/>
          </p:nvSpPr>
          <p:spPr>
            <a:xfrm>
              <a:off x="1214814" y="5022593"/>
              <a:ext cx="949356" cy="318616"/>
            </a:xfrm>
            <a:prstGeom prst="rect">
              <a:avLst/>
            </a:prstGeom>
            <a:noFill/>
            <a:ln>
              <a:solidFill>
                <a:srgbClr val="00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ea typeface="微軟正黑體" panose="020B0604030504040204" pitchFamily="34" charset="-120"/>
              </a:endParaRPr>
            </a:p>
          </p:txBody>
        </p:sp>
        <p:cxnSp>
          <p:nvCxnSpPr>
            <p:cNvPr id="34" name="直線單箭頭接點 33"/>
            <p:cNvCxnSpPr>
              <a:cxnSpLocks/>
            </p:cNvCxnSpPr>
            <p:nvPr/>
          </p:nvCxnSpPr>
          <p:spPr>
            <a:xfrm flipV="1">
              <a:off x="1642647" y="5261722"/>
              <a:ext cx="0" cy="422056"/>
            </a:xfrm>
            <a:prstGeom prst="straightConnector1">
              <a:avLst/>
            </a:prstGeom>
            <a:ln w="76200">
              <a:solidFill>
                <a:srgbClr val="00B050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文字方塊 34"/>
            <p:cNvSpPr txBox="1"/>
            <p:nvPr/>
          </p:nvSpPr>
          <p:spPr>
            <a:xfrm>
              <a:off x="1194600" y="5645184"/>
              <a:ext cx="224086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600" dirty="0">
                  <a:ea typeface="微軟正黑體" panose="020B0604030504040204" pitchFamily="34" charset="-120"/>
                </a:rPr>
                <a:t>執行項目說明可點開查看</a:t>
              </a:r>
              <a:endParaRPr lang="en-US" altLang="zh-TW" sz="1600" dirty="0">
                <a:ea typeface="微軟正黑體" panose="020B0604030504040204" pitchFamily="34" charset="-120"/>
              </a:endParaRPr>
            </a:p>
            <a:p>
              <a:r>
                <a:rPr lang="zh-TW" altLang="en-US" sz="1600" dirty="0">
                  <a:ea typeface="微軟正黑體" panose="020B0604030504040204" pitchFamily="34" charset="-120"/>
                </a:rPr>
                <a:t>計畫專案執行項目說明</a:t>
              </a:r>
            </a:p>
          </p:txBody>
        </p:sp>
      </p:grpSp>
      <p:grpSp>
        <p:nvGrpSpPr>
          <p:cNvPr id="3" name="群組 2">
            <a:extLst>
              <a:ext uri="{FF2B5EF4-FFF2-40B4-BE49-F238E27FC236}">
                <a16:creationId xmlns:a16="http://schemas.microsoft.com/office/drawing/2014/main" id="{34FA5F75-3AC3-731E-E0B1-98DFDD320C63}"/>
              </a:ext>
            </a:extLst>
          </p:cNvPr>
          <p:cNvGrpSpPr/>
          <p:nvPr/>
        </p:nvGrpSpPr>
        <p:grpSpPr>
          <a:xfrm>
            <a:off x="4757394" y="4987502"/>
            <a:ext cx="5510949" cy="727401"/>
            <a:chOff x="1326202" y="4636681"/>
            <a:chExt cx="4650798" cy="727401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D0A00615-08C4-3C74-8697-72024112D872}"/>
                </a:ext>
              </a:extLst>
            </p:cNvPr>
            <p:cNvSpPr/>
            <p:nvPr/>
          </p:nvSpPr>
          <p:spPr>
            <a:xfrm>
              <a:off x="1326202" y="5100417"/>
              <a:ext cx="959659" cy="263665"/>
            </a:xfrm>
            <a:prstGeom prst="rect">
              <a:avLst/>
            </a:prstGeom>
            <a:noFill/>
            <a:ln>
              <a:solidFill>
                <a:srgbClr val="00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ea typeface="微軟正黑體" panose="020B0604030504040204" pitchFamily="34" charset="-120"/>
              </a:endParaRPr>
            </a:p>
          </p:txBody>
        </p:sp>
        <p:cxnSp>
          <p:nvCxnSpPr>
            <p:cNvPr id="6" name="直線單箭頭接點 5">
              <a:extLst>
                <a:ext uri="{FF2B5EF4-FFF2-40B4-BE49-F238E27FC236}">
                  <a16:creationId xmlns:a16="http://schemas.microsoft.com/office/drawing/2014/main" id="{ECCC0559-3CC0-83EA-6934-BE0DCEA5C7C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62241" y="4940656"/>
              <a:ext cx="840904" cy="218983"/>
            </a:xfrm>
            <a:prstGeom prst="straightConnector1">
              <a:avLst/>
            </a:prstGeom>
            <a:ln w="76200">
              <a:solidFill>
                <a:srgbClr val="00B050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文字方塊 6">
              <a:extLst>
                <a:ext uri="{FF2B5EF4-FFF2-40B4-BE49-F238E27FC236}">
                  <a16:creationId xmlns:a16="http://schemas.microsoft.com/office/drawing/2014/main" id="{92070165-F121-F5FE-923E-2D9EBD4F7F22}"/>
                </a:ext>
              </a:extLst>
            </p:cNvPr>
            <p:cNvSpPr txBox="1"/>
            <p:nvPr/>
          </p:nvSpPr>
          <p:spPr>
            <a:xfrm>
              <a:off x="2995513" y="4636681"/>
              <a:ext cx="298148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600" dirty="0">
                  <a:ea typeface="微軟正黑體" panose="020B0604030504040204" pitchFamily="34" charset="-120"/>
                </a:rPr>
                <a:t>115</a:t>
              </a:r>
              <a:r>
                <a:rPr lang="zh-TW" altLang="en-US" sz="1600" dirty="0">
                  <a:ea typeface="微軟正黑體" panose="020B0604030504040204" pitchFamily="34" charset="-120"/>
                </a:rPr>
                <a:t>年度有申請過相同執行項目活動可使用</a:t>
              </a:r>
              <a:r>
                <a:rPr lang="en-US" altLang="zh-TW" sz="1600" dirty="0">
                  <a:ea typeface="微軟正黑體" panose="020B0604030504040204" pitchFamily="34" charset="-120"/>
                </a:rPr>
                <a:t>’</a:t>
              </a:r>
              <a:r>
                <a:rPr lang="zh-TW" altLang="en-US" sz="1600" b="1" dirty="0">
                  <a:solidFill>
                    <a:srgbClr val="0000FF"/>
                  </a:solidFill>
                  <a:ea typeface="微軟正黑體" panose="020B0604030504040204" pitchFamily="34" charset="-120"/>
                </a:rPr>
                <a:t>參照上年度計畫</a:t>
              </a:r>
              <a:r>
                <a:rPr lang="en-US" altLang="zh-TW" sz="1600" dirty="0">
                  <a:ea typeface="微軟正黑體" panose="020B0604030504040204" pitchFamily="34" charset="-120"/>
                </a:rPr>
                <a:t>’</a:t>
              </a:r>
              <a:r>
                <a:rPr lang="zh-TW" altLang="en-US" sz="1600" dirty="0">
                  <a:ea typeface="微軟正黑體" panose="020B0604030504040204" pitchFamily="34" charset="-120"/>
                </a:rPr>
                <a:t>帶入</a:t>
              </a:r>
            </a:p>
          </p:txBody>
        </p:sp>
      </p:grpSp>
      <p:sp>
        <p:nvSpPr>
          <p:cNvPr id="8" name="文字方塊 7">
            <a:extLst>
              <a:ext uri="{FF2B5EF4-FFF2-40B4-BE49-F238E27FC236}">
                <a16:creationId xmlns:a16="http://schemas.microsoft.com/office/drawing/2014/main" id="{F9C65BD1-D1B1-884D-D3E8-73683C51CA03}"/>
              </a:ext>
            </a:extLst>
          </p:cNvPr>
          <p:cNvSpPr txBox="1"/>
          <p:nvPr/>
        </p:nvSpPr>
        <p:spPr>
          <a:xfrm>
            <a:off x="6320386" y="3746014"/>
            <a:ext cx="424323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1600" b="1" dirty="0">
                <a:solidFill>
                  <a:srgbClr val="0000FF"/>
                </a:solidFill>
                <a:ea typeface="微軟正黑體" panose="020B0604030504040204" pitchFamily="34" charset="-120"/>
              </a:rPr>
              <a:t>場次數/人次數輸入說明：</a:t>
            </a:r>
          </a:p>
          <a:p>
            <a:r>
              <a:rPr lang="zh-TW" altLang="en-US" sz="1600" b="1" dirty="0">
                <a:solidFill>
                  <a:srgbClr val="0000FF"/>
                </a:solidFill>
                <a:ea typeface="微軟正黑體" panose="020B0604030504040204" pitchFamily="34" charset="-120"/>
              </a:rPr>
              <a:t>預估參與人次：請輸入</a:t>
            </a:r>
            <a:r>
              <a:rPr lang="en-US" altLang="zh-TW" sz="1600" b="1" dirty="0">
                <a:solidFill>
                  <a:srgbClr val="0000FF"/>
                </a:solidFill>
                <a:ea typeface="微軟正黑體" panose="020B0604030504040204" pitchFamily="34" charset="-120"/>
              </a:rPr>
              <a:t>2</a:t>
            </a:r>
            <a:r>
              <a:rPr lang="zh-TW" altLang="en-US" sz="1600" b="1" dirty="0">
                <a:solidFill>
                  <a:srgbClr val="0000FF"/>
                </a:solidFill>
                <a:ea typeface="微軟正黑體" panose="020B0604030504040204" pitchFamily="34" charset="-120"/>
              </a:rPr>
              <a:t>場*每場</a:t>
            </a:r>
            <a:r>
              <a:rPr lang="en-US" altLang="zh-TW" sz="1600" b="1" dirty="0">
                <a:solidFill>
                  <a:srgbClr val="0000FF"/>
                </a:solidFill>
                <a:ea typeface="微軟正黑體" panose="020B0604030504040204" pitchFamily="34" charset="-120"/>
              </a:rPr>
              <a:t>200</a:t>
            </a:r>
            <a:r>
              <a:rPr lang="zh-TW" altLang="en-US" sz="1600" b="1" dirty="0">
                <a:solidFill>
                  <a:srgbClr val="0000FF"/>
                </a:solidFill>
                <a:ea typeface="微軟正黑體" panose="020B0604030504040204" pitchFamily="34" charset="-120"/>
              </a:rPr>
              <a:t>人=</a:t>
            </a:r>
            <a:r>
              <a:rPr lang="en-US" altLang="zh-TW" sz="1600" b="1" dirty="0">
                <a:solidFill>
                  <a:srgbClr val="0000FF"/>
                </a:solidFill>
                <a:ea typeface="微軟正黑體" panose="020B0604030504040204" pitchFamily="34" charset="-120"/>
              </a:rPr>
              <a:t>400</a:t>
            </a:r>
            <a:endParaRPr lang="zh-TW" altLang="en-US" sz="1600" b="1" dirty="0">
              <a:solidFill>
                <a:srgbClr val="0000FF"/>
              </a:solidFill>
              <a:ea typeface="微軟正黑體" panose="020B0604030504040204" pitchFamily="34" charset="-120"/>
            </a:endParaRPr>
          </a:p>
          <a:p>
            <a:r>
              <a:rPr lang="zh-TW" altLang="en-US" sz="1600" b="1" dirty="0">
                <a:solidFill>
                  <a:srgbClr val="0000FF"/>
                </a:solidFill>
                <a:ea typeface="微軟正黑體" panose="020B0604030504040204" pitchFamily="34" charset="-120"/>
              </a:rPr>
              <a:t>預估辦理場次數：請輸入每周</a:t>
            </a:r>
            <a:r>
              <a:rPr lang="en-US" altLang="zh-TW" sz="1600" b="1" dirty="0">
                <a:solidFill>
                  <a:srgbClr val="0000FF"/>
                </a:solidFill>
                <a:ea typeface="微軟正黑體" panose="020B0604030504040204" pitchFamily="34" charset="-120"/>
              </a:rPr>
              <a:t>1</a:t>
            </a:r>
            <a:r>
              <a:rPr lang="zh-TW" altLang="en-US" sz="1600" b="1" dirty="0">
                <a:solidFill>
                  <a:srgbClr val="0000FF"/>
                </a:solidFill>
                <a:ea typeface="微軟正黑體" panose="020B0604030504040204" pitchFamily="34" charset="-120"/>
              </a:rPr>
              <a:t>場</a:t>
            </a:r>
            <a:r>
              <a:rPr lang="en-US" altLang="zh-TW" sz="1600" b="1" dirty="0">
                <a:solidFill>
                  <a:srgbClr val="0000FF"/>
                </a:solidFill>
                <a:ea typeface="微軟正黑體" panose="020B0604030504040204" pitchFamily="34" charset="-120"/>
              </a:rPr>
              <a:t>*2</a:t>
            </a:r>
            <a:r>
              <a:rPr lang="zh-TW" altLang="en-US" sz="1600" b="1" dirty="0">
                <a:solidFill>
                  <a:srgbClr val="0000FF"/>
                </a:solidFill>
                <a:ea typeface="微軟正黑體" panose="020B0604030504040204" pitchFamily="34" charset="-120"/>
              </a:rPr>
              <a:t>周=</a:t>
            </a:r>
            <a:r>
              <a:rPr lang="en-US" altLang="zh-TW" sz="1600" b="1" dirty="0">
                <a:solidFill>
                  <a:srgbClr val="0000FF"/>
                </a:solidFill>
                <a:ea typeface="微軟正黑體" panose="020B0604030504040204" pitchFamily="34" charset="-120"/>
              </a:rPr>
              <a:t>2</a:t>
            </a:r>
          </a:p>
        </p:txBody>
      </p:sp>
      <p:grpSp>
        <p:nvGrpSpPr>
          <p:cNvPr id="40" name="群組 39">
            <a:extLst>
              <a:ext uri="{FF2B5EF4-FFF2-40B4-BE49-F238E27FC236}">
                <a16:creationId xmlns:a16="http://schemas.microsoft.com/office/drawing/2014/main" id="{0E6248B1-F20A-C299-59C9-D43F3AB95A84}"/>
              </a:ext>
            </a:extLst>
          </p:cNvPr>
          <p:cNvGrpSpPr/>
          <p:nvPr/>
        </p:nvGrpSpPr>
        <p:grpSpPr>
          <a:xfrm>
            <a:off x="3987861" y="1528916"/>
            <a:ext cx="6964926" cy="1631496"/>
            <a:chOff x="3987861" y="1528916"/>
            <a:chExt cx="6964926" cy="1631496"/>
          </a:xfrm>
        </p:grpSpPr>
        <p:grpSp>
          <p:nvGrpSpPr>
            <p:cNvPr id="18" name="群組 17">
              <a:extLst>
                <a:ext uri="{FF2B5EF4-FFF2-40B4-BE49-F238E27FC236}">
                  <a16:creationId xmlns:a16="http://schemas.microsoft.com/office/drawing/2014/main" id="{0E49C19A-C392-38C8-92C3-908D438E9F34}"/>
                </a:ext>
              </a:extLst>
            </p:cNvPr>
            <p:cNvGrpSpPr/>
            <p:nvPr/>
          </p:nvGrpSpPr>
          <p:grpSpPr>
            <a:xfrm>
              <a:off x="3987861" y="1946995"/>
              <a:ext cx="3828830" cy="616289"/>
              <a:chOff x="1214815" y="4880406"/>
              <a:chExt cx="3443287" cy="616289"/>
            </a:xfrm>
          </p:grpSpPr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id="{EC439BFE-F831-5497-D91E-3425D7396220}"/>
                  </a:ext>
                </a:extLst>
              </p:cNvPr>
              <p:cNvSpPr/>
              <p:nvPr/>
            </p:nvSpPr>
            <p:spPr>
              <a:xfrm>
                <a:off x="1214815" y="5022593"/>
                <a:ext cx="1692116" cy="474102"/>
              </a:xfrm>
              <a:prstGeom prst="rect">
                <a:avLst/>
              </a:prstGeom>
              <a:noFill/>
              <a:ln>
                <a:solidFill>
                  <a:srgbClr val="0099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>
                  <a:ea typeface="微軟正黑體" panose="020B0604030504040204" pitchFamily="34" charset="-120"/>
                </a:endParaRPr>
              </a:p>
            </p:txBody>
          </p:sp>
          <p:cxnSp>
            <p:nvCxnSpPr>
              <p:cNvPr id="20" name="直線單箭頭接點 19">
                <a:extLst>
                  <a:ext uri="{FF2B5EF4-FFF2-40B4-BE49-F238E27FC236}">
                    <a16:creationId xmlns:a16="http://schemas.microsoft.com/office/drawing/2014/main" id="{73823D31-D781-594E-C6B9-C928A239EDD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855376" y="5080353"/>
                <a:ext cx="962074" cy="232364"/>
              </a:xfrm>
              <a:prstGeom prst="straightConnector1">
                <a:avLst/>
              </a:prstGeom>
              <a:ln w="76200">
                <a:solidFill>
                  <a:srgbClr val="00B050"/>
                </a:solidFill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文字方塊 23">
                <a:extLst>
                  <a:ext uri="{FF2B5EF4-FFF2-40B4-BE49-F238E27FC236}">
                    <a16:creationId xmlns:a16="http://schemas.microsoft.com/office/drawing/2014/main" id="{C35715F4-F4B0-66F7-1AA5-31A0F494C82A}"/>
                  </a:ext>
                </a:extLst>
              </p:cNvPr>
              <p:cNvSpPr txBox="1"/>
              <p:nvPr/>
            </p:nvSpPr>
            <p:spPr>
              <a:xfrm>
                <a:off x="3817450" y="4880406"/>
                <a:ext cx="84065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1600" b="1" dirty="0">
                    <a:ea typeface="微軟正黑體" panose="020B0604030504040204" pitchFamily="34" charset="-120"/>
                  </a:rPr>
                  <a:t>116</a:t>
                </a:r>
                <a:r>
                  <a:rPr lang="zh-TW" altLang="en-US" sz="1600" b="1" dirty="0">
                    <a:ea typeface="微軟正黑體" panose="020B0604030504040204" pitchFamily="34" charset="-120"/>
                  </a:rPr>
                  <a:t>調整</a:t>
                </a:r>
              </a:p>
            </p:txBody>
          </p:sp>
        </p:grpSp>
        <p:pic>
          <p:nvPicPr>
            <p:cNvPr id="11" name="圖片 10">
              <a:extLst>
                <a:ext uri="{FF2B5EF4-FFF2-40B4-BE49-F238E27FC236}">
                  <a16:creationId xmlns:a16="http://schemas.microsoft.com/office/drawing/2014/main" id="{0B138E41-14A0-276B-9649-72E0BDB24AC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830684" y="1528916"/>
              <a:ext cx="1459442" cy="1552445"/>
            </a:xfrm>
            <a:prstGeom prst="rect">
              <a:avLst/>
            </a:prstGeom>
            <a:ln>
              <a:solidFill>
                <a:srgbClr val="0000FF"/>
              </a:solidFill>
            </a:ln>
          </p:spPr>
        </p:pic>
        <p:pic>
          <p:nvPicPr>
            <p:cNvPr id="37" name="圖片 36">
              <a:extLst>
                <a:ext uri="{FF2B5EF4-FFF2-40B4-BE49-F238E27FC236}">
                  <a16:creationId xmlns:a16="http://schemas.microsoft.com/office/drawing/2014/main" id="{7953913F-71B2-CE46-E857-B834254EDDB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9333311" y="1540582"/>
              <a:ext cx="1619476" cy="1619830"/>
            </a:xfrm>
            <a:prstGeom prst="rect">
              <a:avLst/>
            </a:prstGeom>
            <a:ln>
              <a:solidFill>
                <a:srgbClr val="0000FF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404099002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66A7F-DDFA-7853-6917-01FD52BFA5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群組 42">
            <a:extLst>
              <a:ext uri="{FF2B5EF4-FFF2-40B4-BE49-F238E27FC236}">
                <a16:creationId xmlns:a16="http://schemas.microsoft.com/office/drawing/2014/main" id="{4C2E3E0D-5A29-951B-8B95-52717367141D}"/>
              </a:ext>
            </a:extLst>
          </p:cNvPr>
          <p:cNvGrpSpPr/>
          <p:nvPr/>
        </p:nvGrpSpPr>
        <p:grpSpPr>
          <a:xfrm>
            <a:off x="1825360" y="695430"/>
            <a:ext cx="7087169" cy="6087074"/>
            <a:chOff x="1825360" y="695430"/>
            <a:chExt cx="7087169" cy="6087074"/>
          </a:xfrm>
        </p:grpSpPr>
        <p:pic>
          <p:nvPicPr>
            <p:cNvPr id="31" name="圖片 30">
              <a:extLst>
                <a:ext uri="{FF2B5EF4-FFF2-40B4-BE49-F238E27FC236}">
                  <a16:creationId xmlns:a16="http://schemas.microsoft.com/office/drawing/2014/main" id="{02BEAA4A-19C8-1E9E-E797-9F43667669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25360" y="4046384"/>
              <a:ext cx="6999084" cy="2736120"/>
            </a:xfrm>
            <a:prstGeom prst="rect">
              <a:avLst/>
            </a:prstGeom>
          </p:spPr>
        </p:pic>
        <p:pic>
          <p:nvPicPr>
            <p:cNvPr id="10" name="圖片 9">
              <a:extLst>
                <a:ext uri="{FF2B5EF4-FFF2-40B4-BE49-F238E27FC236}">
                  <a16:creationId xmlns:a16="http://schemas.microsoft.com/office/drawing/2014/main" id="{CF7530AD-34B0-7012-6996-DEE03309F2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27674" y="695430"/>
              <a:ext cx="7084855" cy="3241232"/>
            </a:xfrm>
            <a:prstGeom prst="rect">
              <a:avLst/>
            </a:prstGeom>
          </p:spPr>
        </p:pic>
      </p:grpSp>
      <p:grpSp>
        <p:nvGrpSpPr>
          <p:cNvPr id="22" name="群組 21">
            <a:extLst>
              <a:ext uri="{FF2B5EF4-FFF2-40B4-BE49-F238E27FC236}">
                <a16:creationId xmlns:a16="http://schemas.microsoft.com/office/drawing/2014/main" id="{D94095D3-F06F-4CAA-2FE4-43E614650761}"/>
              </a:ext>
            </a:extLst>
          </p:cNvPr>
          <p:cNvGrpSpPr/>
          <p:nvPr/>
        </p:nvGrpSpPr>
        <p:grpSpPr>
          <a:xfrm>
            <a:off x="5380436" y="6092630"/>
            <a:ext cx="3532094" cy="415498"/>
            <a:chOff x="2669188" y="5094688"/>
            <a:chExt cx="3532094" cy="415498"/>
          </a:xfrm>
        </p:grpSpPr>
        <p:sp>
          <p:nvSpPr>
            <p:cNvPr id="12" name="圓角矩形 11">
              <a:extLst>
                <a:ext uri="{FF2B5EF4-FFF2-40B4-BE49-F238E27FC236}">
                  <a16:creationId xmlns:a16="http://schemas.microsoft.com/office/drawing/2014/main" id="{03353BF2-0F1C-1B32-845A-B84D4F3A2290}"/>
                </a:ext>
              </a:extLst>
            </p:cNvPr>
            <p:cNvSpPr/>
            <p:nvPr/>
          </p:nvSpPr>
          <p:spPr>
            <a:xfrm flipV="1">
              <a:off x="2669188" y="5204758"/>
              <a:ext cx="570010" cy="271348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 sz="1350" dirty="0">
                <a:ea typeface="微軟正黑體" panose="020B0604030504040204" pitchFamily="34" charset="-120"/>
              </a:endParaRPr>
            </a:p>
          </p:txBody>
        </p:sp>
        <p:grpSp>
          <p:nvGrpSpPr>
            <p:cNvPr id="14" name="群組 13">
              <a:extLst>
                <a:ext uri="{FF2B5EF4-FFF2-40B4-BE49-F238E27FC236}">
                  <a16:creationId xmlns:a16="http://schemas.microsoft.com/office/drawing/2014/main" id="{21678A65-AEAE-8EF0-3814-CF7A981255B1}"/>
                </a:ext>
              </a:extLst>
            </p:cNvPr>
            <p:cNvGrpSpPr/>
            <p:nvPr/>
          </p:nvGrpSpPr>
          <p:grpSpPr>
            <a:xfrm>
              <a:off x="3239198" y="5094688"/>
              <a:ext cx="2962084" cy="415498"/>
              <a:chOff x="2192422" y="2205306"/>
              <a:chExt cx="3394891" cy="415498"/>
            </a:xfrm>
          </p:grpSpPr>
          <p:sp>
            <p:nvSpPr>
              <p:cNvPr id="15" name="文字方塊 14">
                <a:extLst>
                  <a:ext uri="{FF2B5EF4-FFF2-40B4-BE49-F238E27FC236}">
                    <a16:creationId xmlns:a16="http://schemas.microsoft.com/office/drawing/2014/main" id="{BC84E3B0-3A6C-0324-BBC9-17C5A6B8E530}"/>
                  </a:ext>
                </a:extLst>
              </p:cNvPr>
              <p:cNvSpPr txBox="1"/>
              <p:nvPr/>
            </p:nvSpPr>
            <p:spPr>
              <a:xfrm>
                <a:off x="2934947" y="2205306"/>
                <a:ext cx="2652366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100" dirty="0">
                    <a:ea typeface="微軟正黑體" panose="020B0604030504040204" pitchFamily="34" charset="-120"/>
                  </a:rPr>
                  <a:t>7.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點選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『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下一步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』</a:t>
                </a:r>
                <a:endParaRPr lang="zh-TW" altLang="en-US" sz="2100" dirty="0">
                  <a:ea typeface="微軟正黑體" panose="020B0604030504040204" pitchFamily="34" charset="-120"/>
                </a:endParaRPr>
              </a:p>
            </p:txBody>
          </p:sp>
          <p:cxnSp>
            <p:nvCxnSpPr>
              <p:cNvPr id="16" name="直線單箭頭接點 15">
                <a:extLst>
                  <a:ext uri="{FF2B5EF4-FFF2-40B4-BE49-F238E27FC236}">
                    <a16:creationId xmlns:a16="http://schemas.microsoft.com/office/drawing/2014/main" id="{48578A6A-05EA-4DD4-99A9-10352C15BA2F}"/>
                  </a:ext>
                </a:extLst>
              </p:cNvPr>
              <p:cNvCxnSpPr>
                <a:cxnSpLocks/>
                <a:stCxn id="15" idx="1"/>
              </p:cNvCxnSpPr>
              <p:nvPr/>
            </p:nvCxnSpPr>
            <p:spPr>
              <a:xfrm flipH="1">
                <a:off x="2192422" y="2413055"/>
                <a:ext cx="742525" cy="57268"/>
              </a:xfrm>
              <a:prstGeom prst="straightConnector1">
                <a:avLst/>
              </a:prstGeom>
              <a:ln w="76200">
                <a:solidFill>
                  <a:srgbClr val="0000FF"/>
                </a:solidFill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  <p:graphicFrame>
        <p:nvGraphicFramePr>
          <p:cNvPr id="13" name="資料庫圖表 12">
            <a:extLst>
              <a:ext uri="{FF2B5EF4-FFF2-40B4-BE49-F238E27FC236}">
                <a16:creationId xmlns:a16="http://schemas.microsoft.com/office/drawing/2014/main" id="{E5465B98-73A8-6717-B613-8D18CBB7FECF}"/>
              </a:ext>
            </a:extLst>
          </p:cNvPr>
          <p:cNvGraphicFramePr/>
          <p:nvPr/>
        </p:nvGraphicFramePr>
        <p:xfrm>
          <a:off x="2346002" y="98464"/>
          <a:ext cx="6096000" cy="746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5" name="群組 4">
            <a:extLst>
              <a:ext uri="{FF2B5EF4-FFF2-40B4-BE49-F238E27FC236}">
                <a16:creationId xmlns:a16="http://schemas.microsoft.com/office/drawing/2014/main" id="{E86E23D6-21EA-39DD-838D-1AED4DB440D9}"/>
              </a:ext>
            </a:extLst>
          </p:cNvPr>
          <p:cNvGrpSpPr/>
          <p:nvPr/>
        </p:nvGrpSpPr>
        <p:grpSpPr>
          <a:xfrm>
            <a:off x="2069803" y="978692"/>
            <a:ext cx="7378999" cy="5158914"/>
            <a:chOff x="1112043" y="1487626"/>
            <a:chExt cx="6602992" cy="5158914"/>
          </a:xfrm>
        </p:grpSpPr>
        <p:sp>
          <p:nvSpPr>
            <p:cNvPr id="23" name="文字方塊 22">
              <a:extLst>
                <a:ext uri="{FF2B5EF4-FFF2-40B4-BE49-F238E27FC236}">
                  <a16:creationId xmlns:a16="http://schemas.microsoft.com/office/drawing/2014/main" id="{CD8417AE-711F-7CCF-CB76-F8FF35E01F3B}"/>
                </a:ext>
              </a:extLst>
            </p:cNvPr>
            <p:cNvSpPr txBox="1"/>
            <p:nvPr/>
          </p:nvSpPr>
          <p:spPr>
            <a:xfrm>
              <a:off x="3532712" y="1487626"/>
              <a:ext cx="418232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2100" dirty="0">
                  <a:ea typeface="微軟正黑體" panose="020B0604030504040204" pitchFamily="34" charset="-120"/>
                </a:rPr>
                <a:t>6.</a:t>
              </a:r>
              <a:r>
                <a:rPr lang="zh-TW" altLang="en-US" sz="2100" dirty="0">
                  <a:ea typeface="微軟正黑體" panose="020B0604030504040204" pitchFamily="34" charset="-120"/>
                </a:rPr>
                <a:t>輸入畫面上</a:t>
              </a:r>
              <a:r>
                <a:rPr lang="zh-TW" altLang="en-US" sz="2100" dirty="0">
                  <a:solidFill>
                    <a:srgbClr val="FF0000"/>
                  </a:solidFill>
                  <a:ea typeface="微軟正黑體" panose="020B0604030504040204" pitchFamily="34" charset="-120"/>
                </a:rPr>
                <a:t>紅色星號</a:t>
              </a:r>
              <a:r>
                <a:rPr lang="zh-TW" altLang="en-US" sz="2100" dirty="0">
                  <a:ea typeface="微軟正黑體" panose="020B0604030504040204" pitchFamily="34" charset="-120"/>
                </a:rPr>
                <a:t>欄位</a:t>
              </a:r>
              <a:r>
                <a:rPr lang="en-US" altLang="zh-TW" sz="2100" dirty="0">
                  <a:ea typeface="微軟正黑體" panose="020B0604030504040204" pitchFamily="34" charset="-120"/>
                </a:rPr>
                <a:t>(</a:t>
              </a:r>
              <a:r>
                <a:rPr lang="en-US" altLang="zh-TW" sz="2400" b="1" dirty="0">
                  <a:ea typeface="微軟正黑體" panose="020B0604030504040204" pitchFamily="34" charset="-120"/>
                </a:rPr>
                <a:t>116</a:t>
              </a:r>
              <a:r>
                <a:rPr lang="zh-TW" altLang="en-US" sz="2400" b="1" dirty="0">
                  <a:ea typeface="微軟正黑體" panose="020B0604030504040204" pitchFamily="34" charset="-120"/>
                </a:rPr>
                <a:t>調整</a:t>
              </a:r>
              <a:r>
                <a:rPr lang="en-US" altLang="zh-TW" sz="2100" dirty="0">
                  <a:ea typeface="微軟正黑體" panose="020B0604030504040204" pitchFamily="34" charset="-120"/>
                </a:rPr>
                <a:t>)</a:t>
              </a:r>
              <a:endParaRPr lang="zh-TW" altLang="en-US" sz="2100" dirty="0">
                <a:ea typeface="微軟正黑體" panose="020B0604030504040204" pitchFamily="34" charset="-120"/>
              </a:endParaRPr>
            </a:p>
          </p:txBody>
        </p:sp>
        <p:sp>
          <p:nvSpPr>
            <p:cNvPr id="25" name="圓角矩形 24">
              <a:extLst>
                <a:ext uri="{FF2B5EF4-FFF2-40B4-BE49-F238E27FC236}">
                  <a16:creationId xmlns:a16="http://schemas.microsoft.com/office/drawing/2014/main" id="{29635851-C743-95AE-8C01-DEBC34372EDD}"/>
                </a:ext>
              </a:extLst>
            </p:cNvPr>
            <p:cNvSpPr/>
            <p:nvPr/>
          </p:nvSpPr>
          <p:spPr>
            <a:xfrm flipV="1">
              <a:off x="1112043" y="2046128"/>
              <a:ext cx="6044292" cy="4600412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 sz="1350" dirty="0">
                <a:ea typeface="微軟正黑體" panose="020B0604030504040204" pitchFamily="34" charset="-120"/>
              </a:endParaRPr>
            </a:p>
          </p:txBody>
        </p:sp>
        <p:cxnSp>
          <p:nvCxnSpPr>
            <p:cNvPr id="26" name="直線單箭頭接點 25">
              <a:extLst>
                <a:ext uri="{FF2B5EF4-FFF2-40B4-BE49-F238E27FC236}">
                  <a16:creationId xmlns:a16="http://schemas.microsoft.com/office/drawing/2014/main" id="{2F501924-0868-0D47-D514-44B373FEFB52}"/>
                </a:ext>
              </a:extLst>
            </p:cNvPr>
            <p:cNvCxnSpPr>
              <a:cxnSpLocks/>
            </p:cNvCxnSpPr>
            <p:nvPr/>
          </p:nvCxnSpPr>
          <p:spPr>
            <a:xfrm>
              <a:off x="5454558" y="1867471"/>
              <a:ext cx="1" cy="720587"/>
            </a:xfrm>
            <a:prstGeom prst="straightConnector1">
              <a:avLst/>
            </a:prstGeom>
            <a:ln w="76200">
              <a:solidFill>
                <a:srgbClr val="0000FF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A8B8C379-76B2-E09B-751E-9DAFD5F93229}"/>
              </a:ext>
            </a:extLst>
          </p:cNvPr>
          <p:cNvSpPr/>
          <p:nvPr/>
        </p:nvSpPr>
        <p:spPr>
          <a:xfrm>
            <a:off x="4922640" y="3125206"/>
            <a:ext cx="488467" cy="704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ea typeface="微軟正黑體" panose="020B0604030504040204" pitchFamily="34" charset="-120"/>
            </a:endParaRPr>
          </a:p>
        </p:txBody>
      </p:sp>
      <p:grpSp>
        <p:nvGrpSpPr>
          <p:cNvPr id="50" name="群組 49">
            <a:extLst>
              <a:ext uri="{FF2B5EF4-FFF2-40B4-BE49-F238E27FC236}">
                <a16:creationId xmlns:a16="http://schemas.microsoft.com/office/drawing/2014/main" id="{D29145CA-39ED-2335-8F26-FE142EF57428}"/>
              </a:ext>
            </a:extLst>
          </p:cNvPr>
          <p:cNvGrpSpPr/>
          <p:nvPr/>
        </p:nvGrpSpPr>
        <p:grpSpPr>
          <a:xfrm>
            <a:off x="3020673" y="3056123"/>
            <a:ext cx="7343652" cy="2978675"/>
            <a:chOff x="2970824" y="3040727"/>
            <a:chExt cx="7343652" cy="2978675"/>
          </a:xfrm>
        </p:grpSpPr>
        <p:grpSp>
          <p:nvGrpSpPr>
            <p:cNvPr id="32" name="群組 31">
              <a:extLst>
                <a:ext uri="{FF2B5EF4-FFF2-40B4-BE49-F238E27FC236}">
                  <a16:creationId xmlns:a16="http://schemas.microsoft.com/office/drawing/2014/main" id="{4D81DC57-FE9F-D55E-2B66-83D41E74ADA7}"/>
                </a:ext>
              </a:extLst>
            </p:cNvPr>
            <p:cNvGrpSpPr/>
            <p:nvPr/>
          </p:nvGrpSpPr>
          <p:grpSpPr>
            <a:xfrm>
              <a:off x="3017478" y="3040727"/>
              <a:ext cx="7296998" cy="842884"/>
              <a:chOff x="-2164371" y="5524672"/>
              <a:chExt cx="6562228" cy="842884"/>
            </a:xfrm>
          </p:grpSpPr>
          <p:sp>
            <p:nvSpPr>
              <p:cNvPr id="33" name="矩形 32">
                <a:extLst>
                  <a:ext uri="{FF2B5EF4-FFF2-40B4-BE49-F238E27FC236}">
                    <a16:creationId xmlns:a16="http://schemas.microsoft.com/office/drawing/2014/main" id="{D257B01F-CCAD-138A-886A-F51977CA9053}"/>
                  </a:ext>
                </a:extLst>
              </p:cNvPr>
              <p:cNvSpPr/>
              <p:nvPr/>
            </p:nvSpPr>
            <p:spPr>
              <a:xfrm>
                <a:off x="-2164371" y="6079899"/>
                <a:ext cx="1389598" cy="287657"/>
              </a:xfrm>
              <a:prstGeom prst="rect">
                <a:avLst/>
              </a:prstGeom>
              <a:noFill/>
              <a:ln>
                <a:solidFill>
                  <a:srgbClr val="0099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>
                  <a:ea typeface="微軟正黑體" panose="020B0604030504040204" pitchFamily="34" charset="-120"/>
                </a:endParaRPr>
              </a:p>
            </p:txBody>
          </p:sp>
          <p:cxnSp>
            <p:nvCxnSpPr>
              <p:cNvPr id="34" name="直線單箭頭接點 33">
                <a:extLst>
                  <a:ext uri="{FF2B5EF4-FFF2-40B4-BE49-F238E27FC236}">
                    <a16:creationId xmlns:a16="http://schemas.microsoft.com/office/drawing/2014/main" id="{47074D35-E2B5-31E5-B5BF-6AD051E7908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-732817" y="5789285"/>
                <a:ext cx="2433410" cy="434442"/>
              </a:xfrm>
              <a:prstGeom prst="straightConnector1">
                <a:avLst/>
              </a:prstGeom>
              <a:ln w="76200">
                <a:solidFill>
                  <a:srgbClr val="00B050"/>
                </a:solidFill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文字方塊 34">
                <a:extLst>
                  <a:ext uri="{FF2B5EF4-FFF2-40B4-BE49-F238E27FC236}">
                    <a16:creationId xmlns:a16="http://schemas.microsoft.com/office/drawing/2014/main" id="{F02A90A6-7C73-E4CB-3E0E-A0919CF6DE1D}"/>
                  </a:ext>
                </a:extLst>
              </p:cNvPr>
              <p:cNvSpPr txBox="1"/>
              <p:nvPr/>
            </p:nvSpPr>
            <p:spPr>
              <a:xfrm>
                <a:off x="1742548" y="5524672"/>
                <a:ext cx="265530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600" dirty="0">
                    <a:ea typeface="微軟正黑體" panose="020B0604030504040204" pitchFamily="34" charset="-120"/>
                  </a:rPr>
                  <a:t>點選</a:t>
                </a:r>
                <a:r>
                  <a:rPr lang="en-US" altLang="zh-TW" sz="1600" dirty="0">
                    <a:ea typeface="微軟正黑體" panose="020B0604030504040204" pitchFamily="34" charset="-120"/>
                  </a:rPr>
                  <a:t>『</a:t>
                </a:r>
                <a:r>
                  <a:rPr lang="zh-TW" altLang="en-US" sz="1600" dirty="0">
                    <a:ea typeface="微軟正黑體" panose="020B0604030504040204" pitchFamily="34" charset="-120"/>
                  </a:rPr>
                  <a:t>選擇檔案</a:t>
                </a:r>
                <a:r>
                  <a:rPr lang="en-US" altLang="zh-TW" sz="1600" dirty="0">
                    <a:ea typeface="微軟正黑體" panose="020B0604030504040204" pitchFamily="34" charset="-120"/>
                  </a:rPr>
                  <a:t>』</a:t>
                </a:r>
                <a:r>
                  <a:rPr lang="zh-TW" altLang="en-US" sz="1600" dirty="0">
                    <a:ea typeface="微軟正黑體" panose="020B0604030504040204" pitchFamily="34" charset="-120"/>
                  </a:rPr>
                  <a:t>將附檔選取</a:t>
                </a:r>
                <a:r>
                  <a:rPr lang="en-US" altLang="zh-TW" sz="1600" dirty="0">
                    <a:ea typeface="微軟正黑體" panose="020B0604030504040204" pitchFamily="34" charset="-120"/>
                  </a:rPr>
                  <a:t>(</a:t>
                </a:r>
                <a:r>
                  <a:rPr lang="zh-TW" altLang="en-US" sz="1600" dirty="0">
                    <a:ea typeface="微軟正黑體" panose="020B0604030504040204" pitchFamily="34" charset="-120"/>
                  </a:rPr>
                  <a:t>操作見下頁</a:t>
                </a:r>
                <a:r>
                  <a:rPr lang="en-US" altLang="zh-TW" sz="1600" dirty="0">
                    <a:ea typeface="微軟正黑體" panose="020B0604030504040204" pitchFamily="34" charset="-120"/>
                  </a:rPr>
                  <a:t>)</a:t>
                </a:r>
                <a:endParaRPr lang="zh-TW" altLang="en-US" sz="1600" dirty="0">
                  <a:ea typeface="微軟正黑體" panose="020B0604030504040204" pitchFamily="34" charset="-120"/>
                </a:endParaRPr>
              </a:p>
            </p:txBody>
          </p:sp>
        </p:grp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2607BFBF-BF3D-0523-EF78-B311F5EBE36E}"/>
                </a:ext>
              </a:extLst>
            </p:cNvPr>
            <p:cNvSpPr/>
            <p:nvPr/>
          </p:nvSpPr>
          <p:spPr>
            <a:xfrm>
              <a:off x="2970824" y="5769045"/>
              <a:ext cx="1638498" cy="250357"/>
            </a:xfrm>
            <a:prstGeom prst="rect">
              <a:avLst/>
            </a:prstGeom>
            <a:noFill/>
            <a:ln>
              <a:solidFill>
                <a:srgbClr val="00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ea typeface="微軟正黑體" panose="020B0604030504040204" pitchFamily="34" charset="-120"/>
              </a:endParaRPr>
            </a:p>
          </p:txBody>
        </p:sp>
        <p:cxnSp>
          <p:nvCxnSpPr>
            <p:cNvPr id="44" name="直線單箭頭接點 43">
              <a:extLst>
                <a:ext uri="{FF2B5EF4-FFF2-40B4-BE49-F238E27FC236}">
                  <a16:creationId xmlns:a16="http://schemas.microsoft.com/office/drawing/2014/main" id="{6582CEDC-E421-A652-AEED-7F3580402BE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62668" y="3287498"/>
              <a:ext cx="2752532" cy="2623050"/>
            </a:xfrm>
            <a:prstGeom prst="straightConnector1">
              <a:avLst/>
            </a:prstGeom>
            <a:ln w="76200">
              <a:solidFill>
                <a:srgbClr val="00B050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9445480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95DC4E-58C5-D669-3307-3F1AC6F1BB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>
            <a:extLst>
              <a:ext uri="{FF2B5EF4-FFF2-40B4-BE49-F238E27FC236}">
                <a16:creationId xmlns:a16="http://schemas.microsoft.com/office/drawing/2014/main" id="{F362BFEA-3926-D745-300F-BC65D0638F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0174" y="1977025"/>
            <a:ext cx="3787859" cy="1729240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9DAB425D-EABF-21A7-6A24-54F91CD27A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7063" y="984076"/>
            <a:ext cx="6897063" cy="428685"/>
          </a:xfrm>
          <a:prstGeom prst="rect">
            <a:avLst/>
          </a:prstGeom>
        </p:spPr>
      </p:pic>
      <p:graphicFrame>
        <p:nvGraphicFramePr>
          <p:cNvPr id="13" name="資料庫圖表 12">
            <a:extLst>
              <a:ext uri="{FF2B5EF4-FFF2-40B4-BE49-F238E27FC236}">
                <a16:creationId xmlns:a16="http://schemas.microsoft.com/office/drawing/2014/main" id="{F3EA3041-9372-4885-F85C-87A247C96EE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5918190"/>
              </p:ext>
            </p:extLst>
          </p:nvPr>
        </p:nvGraphicFramePr>
        <p:xfrm>
          <a:off x="2346002" y="98464"/>
          <a:ext cx="6096000" cy="746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31" name="群組 30">
            <a:extLst>
              <a:ext uri="{FF2B5EF4-FFF2-40B4-BE49-F238E27FC236}">
                <a16:creationId xmlns:a16="http://schemas.microsoft.com/office/drawing/2014/main" id="{B67FB238-57CF-D834-C980-701CC1951AD5}"/>
              </a:ext>
            </a:extLst>
          </p:cNvPr>
          <p:cNvGrpSpPr/>
          <p:nvPr/>
        </p:nvGrpSpPr>
        <p:grpSpPr>
          <a:xfrm>
            <a:off x="2229939" y="982858"/>
            <a:ext cx="2245086" cy="1003944"/>
            <a:chOff x="-2365621" y="5496633"/>
            <a:chExt cx="2508850" cy="1003944"/>
          </a:xfrm>
        </p:grpSpPr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E5F8F05C-8504-E2F0-1E6F-676E1428A3CA}"/>
                </a:ext>
              </a:extLst>
            </p:cNvPr>
            <p:cNvSpPr/>
            <p:nvPr/>
          </p:nvSpPr>
          <p:spPr>
            <a:xfrm>
              <a:off x="-1657604" y="5496633"/>
              <a:ext cx="903450" cy="356878"/>
            </a:xfrm>
            <a:prstGeom prst="rect">
              <a:avLst/>
            </a:prstGeom>
            <a:noFill/>
            <a:ln w="57150" cap="flat">
              <a:solidFill>
                <a:srgbClr val="FE100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ea typeface="微軟正黑體" panose="020B0604030504040204" pitchFamily="34" charset="-120"/>
              </a:endParaRPr>
            </a:p>
          </p:txBody>
        </p:sp>
        <p:cxnSp>
          <p:nvCxnSpPr>
            <p:cNvPr id="33" name="直線單箭頭接點 32">
              <a:extLst>
                <a:ext uri="{FF2B5EF4-FFF2-40B4-BE49-F238E27FC236}">
                  <a16:creationId xmlns:a16="http://schemas.microsoft.com/office/drawing/2014/main" id="{08FED36F-7993-620B-7B23-942A2FF1E6E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-1583527" y="5876118"/>
              <a:ext cx="377647" cy="314169"/>
            </a:xfrm>
            <a:prstGeom prst="straightConnector1">
              <a:avLst/>
            </a:prstGeom>
            <a:ln w="76200">
              <a:solidFill>
                <a:srgbClr val="0000FF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文字方塊 33">
              <a:extLst>
                <a:ext uri="{FF2B5EF4-FFF2-40B4-BE49-F238E27FC236}">
                  <a16:creationId xmlns:a16="http://schemas.microsoft.com/office/drawing/2014/main" id="{0251A03B-675B-F6BC-F322-674BC24066C7}"/>
                </a:ext>
              </a:extLst>
            </p:cNvPr>
            <p:cNvSpPr txBox="1"/>
            <p:nvPr/>
          </p:nvSpPr>
          <p:spPr>
            <a:xfrm>
              <a:off x="-2365621" y="6162023"/>
              <a:ext cx="250885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600" dirty="0">
                  <a:ea typeface="微軟正黑體" panose="020B0604030504040204" pitchFamily="34" charset="-120"/>
                </a:rPr>
                <a:t>1.</a:t>
              </a:r>
              <a:r>
                <a:rPr lang="zh-TW" altLang="en-US" sz="1600" dirty="0">
                  <a:ea typeface="微軟正黑體" panose="020B0604030504040204" pitchFamily="34" charset="-120"/>
                </a:rPr>
                <a:t>點選</a:t>
              </a:r>
              <a:r>
                <a:rPr lang="en-US" altLang="zh-TW" sz="1600" dirty="0">
                  <a:ea typeface="微軟正黑體" panose="020B0604030504040204" pitchFamily="34" charset="-120"/>
                </a:rPr>
                <a:t>『</a:t>
              </a:r>
              <a:r>
                <a:rPr lang="zh-TW" altLang="en-US" sz="1600" dirty="0">
                  <a:ea typeface="微軟正黑體" panose="020B0604030504040204" pitchFamily="34" charset="-120"/>
                </a:rPr>
                <a:t>選擇檔案</a:t>
              </a:r>
              <a:r>
                <a:rPr lang="en-US" altLang="zh-TW" sz="1600" dirty="0">
                  <a:ea typeface="微軟正黑體" panose="020B0604030504040204" pitchFamily="34" charset="-120"/>
                </a:rPr>
                <a:t>』</a:t>
              </a:r>
              <a:r>
                <a:rPr lang="zh-TW" altLang="en-US" sz="1600" dirty="0">
                  <a:ea typeface="微軟正黑體" panose="020B0604030504040204" pitchFamily="34" charset="-120"/>
                </a:rPr>
                <a:t>鈕</a:t>
              </a:r>
            </a:p>
          </p:txBody>
        </p:sp>
      </p:grpSp>
      <p:grpSp>
        <p:nvGrpSpPr>
          <p:cNvPr id="36" name="群組 35">
            <a:extLst>
              <a:ext uri="{FF2B5EF4-FFF2-40B4-BE49-F238E27FC236}">
                <a16:creationId xmlns:a16="http://schemas.microsoft.com/office/drawing/2014/main" id="{0D89D8C7-E41D-4C69-A8B5-58B65119FADC}"/>
              </a:ext>
            </a:extLst>
          </p:cNvPr>
          <p:cNvGrpSpPr/>
          <p:nvPr/>
        </p:nvGrpSpPr>
        <p:grpSpPr>
          <a:xfrm>
            <a:off x="2621341" y="3492475"/>
            <a:ext cx="2689795" cy="781113"/>
            <a:chOff x="-239277" y="6353721"/>
            <a:chExt cx="3288471" cy="781113"/>
          </a:xfrm>
        </p:grpSpPr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2687E1B4-DF7B-DF1C-3001-B72D17DB1E08}"/>
                </a:ext>
              </a:extLst>
            </p:cNvPr>
            <p:cNvSpPr/>
            <p:nvPr/>
          </p:nvSpPr>
          <p:spPr>
            <a:xfrm>
              <a:off x="2443227" y="6353721"/>
              <a:ext cx="605967" cy="246050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ea typeface="微軟正黑體" panose="020B0604030504040204" pitchFamily="34" charset="-120"/>
              </a:endParaRPr>
            </a:p>
          </p:txBody>
        </p:sp>
        <p:cxnSp>
          <p:nvCxnSpPr>
            <p:cNvPr id="42" name="直線單箭頭接點 41">
              <a:extLst>
                <a:ext uri="{FF2B5EF4-FFF2-40B4-BE49-F238E27FC236}">
                  <a16:creationId xmlns:a16="http://schemas.microsoft.com/office/drawing/2014/main" id="{D2204573-7193-86F5-D135-D208CB27237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41722" y="6461677"/>
              <a:ext cx="709513" cy="332266"/>
            </a:xfrm>
            <a:prstGeom prst="straightConnector1">
              <a:avLst/>
            </a:prstGeom>
            <a:ln w="76200">
              <a:solidFill>
                <a:srgbClr val="0000FF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文字方塊 42">
              <a:extLst>
                <a:ext uri="{FF2B5EF4-FFF2-40B4-BE49-F238E27FC236}">
                  <a16:creationId xmlns:a16="http://schemas.microsoft.com/office/drawing/2014/main" id="{05425DB9-C485-2019-450D-3436883AD652}"/>
                </a:ext>
              </a:extLst>
            </p:cNvPr>
            <p:cNvSpPr txBox="1"/>
            <p:nvPr/>
          </p:nvSpPr>
          <p:spPr>
            <a:xfrm>
              <a:off x="-239277" y="6796280"/>
              <a:ext cx="22662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600" dirty="0">
                  <a:ea typeface="微軟正黑體" panose="020B0604030504040204" pitchFamily="34" charset="-120"/>
                </a:rPr>
                <a:t>2.</a:t>
              </a:r>
              <a:r>
                <a:rPr lang="zh-TW" altLang="en-US" sz="1600" dirty="0">
                  <a:ea typeface="微軟正黑體" panose="020B0604030504040204" pitchFamily="34" charset="-120"/>
                </a:rPr>
                <a:t>點選</a:t>
              </a:r>
              <a:r>
                <a:rPr lang="en-US" altLang="zh-TW" sz="1600" dirty="0">
                  <a:ea typeface="微軟正黑體" panose="020B0604030504040204" pitchFamily="34" charset="-120"/>
                </a:rPr>
                <a:t>『</a:t>
              </a:r>
              <a:r>
                <a:rPr lang="zh-TW" altLang="en-US" sz="1600" dirty="0">
                  <a:ea typeface="微軟正黑體" panose="020B0604030504040204" pitchFamily="34" charset="-120"/>
                </a:rPr>
                <a:t>開啟</a:t>
              </a:r>
              <a:r>
                <a:rPr lang="en-US" altLang="zh-TW" sz="1600" dirty="0">
                  <a:ea typeface="微軟正黑體" panose="020B0604030504040204" pitchFamily="34" charset="-120"/>
                </a:rPr>
                <a:t>』</a:t>
              </a:r>
              <a:r>
                <a:rPr lang="zh-TW" altLang="en-US" sz="1600" dirty="0">
                  <a:ea typeface="微軟正黑體" panose="020B0604030504040204" pitchFamily="34" charset="-120"/>
                </a:rPr>
                <a:t>鈕</a:t>
              </a:r>
            </a:p>
          </p:txBody>
        </p:sp>
      </p:grpSp>
      <p:sp>
        <p:nvSpPr>
          <p:cNvPr id="8" name="矩形 7">
            <a:extLst>
              <a:ext uri="{FF2B5EF4-FFF2-40B4-BE49-F238E27FC236}">
                <a16:creationId xmlns:a16="http://schemas.microsoft.com/office/drawing/2014/main" id="{ED26E0B9-BCB0-5733-6335-8B029722101A}"/>
              </a:ext>
            </a:extLst>
          </p:cNvPr>
          <p:cNvSpPr/>
          <p:nvPr/>
        </p:nvSpPr>
        <p:spPr>
          <a:xfrm>
            <a:off x="2637315" y="4390130"/>
            <a:ext cx="55133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b="1" dirty="0">
                <a:solidFill>
                  <a:srgbClr val="FF0000"/>
                </a:solidFill>
                <a:ea typeface="微軟正黑體" panose="020B0604030504040204" pitchFamily="34" charset="-120"/>
              </a:rPr>
              <a:t>提醒</a:t>
            </a:r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zh-TW" altLang="en-US" dirty="0">
                <a:ea typeface="微軟正黑體" panose="020B0604030504040204" pitchFamily="34" charset="-120"/>
              </a:rPr>
              <a:t>公職人員相關表件，需</a:t>
            </a:r>
            <a:r>
              <a:rPr lang="zh-TW" altLang="en-US" b="1" dirty="0">
                <a:ea typeface="微軟正黑體" panose="020B0604030504040204" pitchFamily="34" charset="-120"/>
              </a:rPr>
              <a:t>印出後切結掃瞄成</a:t>
            </a:r>
            <a:r>
              <a:rPr lang="en-US" altLang="zh-TW" b="1" dirty="0">
                <a:ea typeface="微軟正黑體" panose="020B0604030504040204" pitchFamily="34" charset="-120"/>
              </a:rPr>
              <a:t>PDF </a:t>
            </a:r>
          </a:p>
        </p:txBody>
      </p:sp>
      <p:pic>
        <p:nvPicPr>
          <p:cNvPr id="15" name="圖片 14">
            <a:extLst>
              <a:ext uri="{FF2B5EF4-FFF2-40B4-BE49-F238E27FC236}">
                <a16:creationId xmlns:a16="http://schemas.microsoft.com/office/drawing/2014/main" id="{FC809FBC-4252-1E22-6F63-89C3599BEC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2874" y="4958011"/>
            <a:ext cx="6973273" cy="581106"/>
          </a:xfrm>
          <a:prstGeom prst="rect">
            <a:avLst/>
          </a:prstGeom>
        </p:spPr>
      </p:pic>
      <p:grpSp>
        <p:nvGrpSpPr>
          <p:cNvPr id="16" name="群組 15">
            <a:extLst>
              <a:ext uri="{FF2B5EF4-FFF2-40B4-BE49-F238E27FC236}">
                <a16:creationId xmlns:a16="http://schemas.microsoft.com/office/drawing/2014/main" id="{6A2FE6D2-90FD-6A30-936E-67B042E62004}"/>
              </a:ext>
            </a:extLst>
          </p:cNvPr>
          <p:cNvGrpSpPr/>
          <p:nvPr/>
        </p:nvGrpSpPr>
        <p:grpSpPr>
          <a:xfrm>
            <a:off x="2327088" y="5153535"/>
            <a:ext cx="6457038" cy="1184171"/>
            <a:chOff x="-239278" y="5950663"/>
            <a:chExt cx="8088108" cy="1184171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C7EB8092-7562-506D-170B-24CF122EA9D3}"/>
                </a:ext>
              </a:extLst>
            </p:cNvPr>
            <p:cNvSpPr/>
            <p:nvPr/>
          </p:nvSpPr>
          <p:spPr>
            <a:xfrm>
              <a:off x="614247" y="5950663"/>
              <a:ext cx="477093" cy="258647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ea typeface="微軟正黑體" panose="020B0604030504040204" pitchFamily="34" charset="-120"/>
              </a:endParaRPr>
            </a:p>
          </p:txBody>
        </p:sp>
        <p:cxnSp>
          <p:nvCxnSpPr>
            <p:cNvPr id="18" name="直線單箭頭接點 17">
              <a:extLst>
                <a:ext uri="{FF2B5EF4-FFF2-40B4-BE49-F238E27FC236}">
                  <a16:creationId xmlns:a16="http://schemas.microsoft.com/office/drawing/2014/main" id="{7A5A1DDE-8B03-4E6A-D06E-7210761CE16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53276" y="6209310"/>
              <a:ext cx="0" cy="461742"/>
            </a:xfrm>
            <a:prstGeom prst="straightConnector1">
              <a:avLst/>
            </a:prstGeom>
            <a:ln w="76200">
              <a:solidFill>
                <a:srgbClr val="0000FF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文字方塊 18">
              <a:extLst>
                <a:ext uri="{FF2B5EF4-FFF2-40B4-BE49-F238E27FC236}">
                  <a16:creationId xmlns:a16="http://schemas.microsoft.com/office/drawing/2014/main" id="{F25AB7E4-E698-D79C-FA32-1036C0F7606E}"/>
                </a:ext>
              </a:extLst>
            </p:cNvPr>
            <p:cNvSpPr txBox="1"/>
            <p:nvPr/>
          </p:nvSpPr>
          <p:spPr>
            <a:xfrm>
              <a:off x="-239278" y="6796280"/>
              <a:ext cx="808810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600" dirty="0">
                  <a:ea typeface="微軟正黑體" panose="020B0604030504040204" pitchFamily="34" charset="-120"/>
                </a:rPr>
                <a:t>3.</a:t>
              </a:r>
              <a:r>
                <a:rPr lang="zh-TW" altLang="en-US" sz="1600" dirty="0">
                  <a:ea typeface="微軟正黑體" panose="020B0604030504040204" pitchFamily="34" charset="-120"/>
                </a:rPr>
                <a:t>已上傳過可點選</a:t>
              </a:r>
              <a:r>
                <a:rPr lang="zh-TW" altLang="en-US" sz="1600" b="1" dirty="0">
                  <a:solidFill>
                    <a:srgbClr val="0000FF"/>
                  </a:solidFill>
                  <a:ea typeface="微軟正黑體" panose="020B0604030504040204" pitchFamily="34" charset="-120"/>
                </a:rPr>
                <a:t>預覽</a:t>
              </a:r>
              <a:r>
                <a:rPr lang="zh-TW" altLang="en-US" sz="1600" dirty="0">
                  <a:ea typeface="微軟正黑體" panose="020B0604030504040204" pitchFamily="34" charset="-120"/>
                </a:rPr>
                <a:t>可查看檔案，要置換檔案請</a:t>
              </a:r>
              <a:r>
                <a:rPr lang="zh-TW" altLang="en-US" sz="1600" b="1" dirty="0">
                  <a:ea typeface="微軟正黑體" panose="020B0604030504040204" pitchFamily="34" charset="-120"/>
                </a:rPr>
                <a:t>重覆</a:t>
              </a:r>
              <a:r>
                <a:rPr lang="en-US" altLang="zh-TW" sz="1600" b="1" dirty="0">
                  <a:ea typeface="微軟正黑體" panose="020B0604030504040204" pitchFamily="34" charset="-120"/>
                </a:rPr>
                <a:t>1.2</a:t>
              </a:r>
              <a:r>
                <a:rPr lang="zh-TW" altLang="en-US" sz="1600" b="1" dirty="0">
                  <a:ea typeface="微軟正黑體" panose="020B0604030504040204" pitchFamily="34" charset="-120"/>
                </a:rPr>
                <a:t>點操作</a:t>
              </a:r>
              <a:r>
                <a:rPr lang="zh-TW" altLang="en-US" sz="1600" dirty="0">
                  <a:ea typeface="微軟正黑體" panose="020B0604030504040204" pitchFamily="34" charset="-120"/>
                </a:rPr>
                <a:t>步驟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662261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53882E11-A352-1F28-69B4-EE37846274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2161" y="648941"/>
            <a:ext cx="6666109" cy="6034801"/>
          </a:xfrm>
          <a:prstGeom prst="rect">
            <a:avLst/>
          </a:prstGeom>
        </p:spPr>
      </p:pic>
      <p:grpSp>
        <p:nvGrpSpPr>
          <p:cNvPr id="22" name="群組 21"/>
          <p:cNvGrpSpPr/>
          <p:nvPr/>
        </p:nvGrpSpPr>
        <p:grpSpPr>
          <a:xfrm>
            <a:off x="5346852" y="6372514"/>
            <a:ext cx="3247032" cy="415498"/>
            <a:chOff x="3140885" y="4727523"/>
            <a:chExt cx="2822904" cy="415498"/>
          </a:xfrm>
        </p:grpSpPr>
        <p:sp>
          <p:nvSpPr>
            <p:cNvPr id="12" name="圓角矩形 11"/>
            <p:cNvSpPr/>
            <p:nvPr/>
          </p:nvSpPr>
          <p:spPr>
            <a:xfrm flipV="1">
              <a:off x="3140885" y="4799598"/>
              <a:ext cx="538776" cy="271348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 sz="1350" dirty="0">
                <a:ea typeface="微軟正黑體" panose="020B0604030504040204" pitchFamily="34" charset="-120"/>
              </a:endParaRPr>
            </a:p>
          </p:txBody>
        </p:sp>
        <p:grpSp>
          <p:nvGrpSpPr>
            <p:cNvPr id="14" name="群組 13"/>
            <p:cNvGrpSpPr/>
            <p:nvPr/>
          </p:nvGrpSpPr>
          <p:grpSpPr>
            <a:xfrm>
              <a:off x="3670362" y="4727523"/>
              <a:ext cx="2293427" cy="415498"/>
              <a:chOff x="2686587" y="1838141"/>
              <a:chExt cx="2628533" cy="415498"/>
            </a:xfrm>
          </p:grpSpPr>
          <p:sp>
            <p:nvSpPr>
              <p:cNvPr id="15" name="文字方塊 14"/>
              <p:cNvSpPr txBox="1"/>
              <p:nvPr/>
            </p:nvSpPr>
            <p:spPr>
              <a:xfrm>
                <a:off x="3119817" y="1838141"/>
                <a:ext cx="2195303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100" dirty="0">
                    <a:ea typeface="微軟正黑體" panose="020B0604030504040204" pitchFamily="34" charset="-120"/>
                  </a:rPr>
                  <a:t>9.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點選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『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下一步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』</a:t>
                </a:r>
                <a:endParaRPr lang="zh-TW" altLang="en-US" sz="2100" dirty="0">
                  <a:ea typeface="微軟正黑體" panose="020B0604030504040204" pitchFamily="34" charset="-120"/>
                </a:endParaRPr>
              </a:p>
            </p:txBody>
          </p:sp>
          <p:cxnSp>
            <p:nvCxnSpPr>
              <p:cNvPr id="16" name="直線單箭頭接點 15"/>
              <p:cNvCxnSpPr/>
              <p:nvPr/>
            </p:nvCxnSpPr>
            <p:spPr>
              <a:xfrm flipH="1">
                <a:off x="2686587" y="2045890"/>
                <a:ext cx="496686" cy="1"/>
              </a:xfrm>
              <a:prstGeom prst="straightConnector1">
                <a:avLst/>
              </a:prstGeom>
              <a:ln w="76200">
                <a:solidFill>
                  <a:srgbClr val="0000FF"/>
                </a:solidFill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  <p:graphicFrame>
        <p:nvGraphicFramePr>
          <p:cNvPr id="13" name="資料庫圖表 12"/>
          <p:cNvGraphicFramePr/>
          <p:nvPr/>
        </p:nvGraphicFramePr>
        <p:xfrm>
          <a:off x="2346002" y="98464"/>
          <a:ext cx="6096000" cy="746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5" name="群組 4"/>
          <p:cNvGrpSpPr/>
          <p:nvPr/>
        </p:nvGrpSpPr>
        <p:grpSpPr>
          <a:xfrm>
            <a:off x="2146041" y="1016378"/>
            <a:ext cx="9237000" cy="5409547"/>
            <a:chOff x="624244" y="996336"/>
            <a:chExt cx="9237000" cy="5409547"/>
          </a:xfrm>
        </p:grpSpPr>
        <p:sp>
          <p:nvSpPr>
            <p:cNvPr id="23" name="文字方塊 22"/>
            <p:cNvSpPr txBox="1"/>
            <p:nvPr/>
          </p:nvSpPr>
          <p:spPr>
            <a:xfrm>
              <a:off x="6488958" y="996336"/>
              <a:ext cx="3372286" cy="12464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2100" dirty="0">
                  <a:ea typeface="微軟正黑體" panose="020B0604030504040204" pitchFamily="34" charset="-120"/>
                </a:rPr>
                <a:t>8.</a:t>
              </a:r>
              <a:r>
                <a:rPr lang="zh-TW" altLang="en-US" sz="2100" dirty="0">
                  <a:ea typeface="微軟正黑體" panose="020B0604030504040204" pitchFamily="34" charset="-120"/>
                </a:rPr>
                <a:t>輸入畫面上紅色星號欄位</a:t>
              </a:r>
              <a:endParaRPr lang="en-US" altLang="zh-TW" sz="2100" dirty="0">
                <a:ea typeface="微軟正黑體" panose="020B0604030504040204" pitchFamily="34" charset="-120"/>
              </a:endParaRPr>
            </a:p>
            <a:p>
              <a:r>
                <a:rPr lang="en-US" altLang="zh-TW" dirty="0">
                  <a:ea typeface="微軟正黑體" panose="020B0604030504040204" pitchFamily="34" charset="-120"/>
                </a:rPr>
                <a:t>(</a:t>
              </a:r>
              <a:r>
                <a:rPr lang="zh-TW" altLang="en-US" dirty="0">
                  <a:ea typeface="微軟正黑體" panose="020B0604030504040204" pitchFamily="34" charset="-120"/>
                </a:rPr>
                <a:t>不同計畫類別有不同輸入欄位</a:t>
              </a:r>
              <a:r>
                <a:rPr lang="en-US" altLang="zh-TW" dirty="0">
                  <a:ea typeface="微軟正黑體" panose="020B0604030504040204" pitchFamily="34" charset="-120"/>
                </a:rPr>
                <a:t>)</a:t>
              </a:r>
            </a:p>
            <a:p>
              <a:r>
                <a:rPr lang="en-US" altLang="zh-TW" dirty="0">
                  <a:solidFill>
                    <a:srgbClr val="FF0000"/>
                  </a:solidFill>
                  <a:latin typeface="PMingLiU" panose="02020500000000000000" pitchFamily="18" charset="-120"/>
                  <a:ea typeface="PMingLiU" panose="02020500000000000000" pitchFamily="18" charset="-120"/>
                </a:rPr>
                <a:t>※</a:t>
              </a:r>
              <a:r>
                <a:rPr lang="zh-TW" altLang="en-US" dirty="0">
                  <a:solidFill>
                    <a:srgbClr val="FF0000"/>
                  </a:solidFill>
                  <a:ea typeface="微軟正黑體" panose="020B0604030504040204" pitchFamily="34" charset="-120"/>
                </a:rPr>
                <a:t>執行方式</a:t>
              </a:r>
              <a:r>
                <a:rPr lang="zh-TW" altLang="en-US" b="1" dirty="0">
                  <a:solidFill>
                    <a:srgbClr val="FF0000"/>
                  </a:solidFill>
                  <a:ea typeface="微軟正黑體" panose="020B0604030504040204" pitchFamily="34" charset="-120"/>
                </a:rPr>
                <a:t>不要寫到日期</a:t>
              </a:r>
              <a:r>
                <a:rPr lang="en-US" altLang="zh-TW" b="1" dirty="0">
                  <a:solidFill>
                    <a:srgbClr val="FF0000"/>
                  </a:solidFill>
                  <a:ea typeface="微軟正黑體" panose="020B0604030504040204" pitchFamily="34" charset="-120"/>
                </a:rPr>
                <a:t>/</a:t>
              </a:r>
              <a:r>
                <a:rPr lang="zh-TW" altLang="en-US" b="1" dirty="0">
                  <a:solidFill>
                    <a:srgbClr val="FF0000"/>
                  </a:solidFill>
                  <a:ea typeface="微軟正黑體" panose="020B0604030504040204" pitchFamily="34" charset="-120"/>
                </a:rPr>
                <a:t>時間</a:t>
              </a:r>
              <a:r>
                <a:rPr lang="zh-TW" altLang="en-US" dirty="0">
                  <a:solidFill>
                    <a:srgbClr val="FF0000"/>
                  </a:solidFill>
                  <a:latin typeface="PMingLiU" panose="02020500000000000000" pitchFamily="18" charset="-120"/>
                  <a:ea typeface="PMingLiU" panose="02020500000000000000" pitchFamily="18" charset="-120"/>
                </a:rPr>
                <a:t>，</a:t>
              </a:r>
              <a:endParaRPr lang="en-US" altLang="zh-TW" dirty="0">
                <a:solidFill>
                  <a:srgbClr val="FF0000"/>
                </a:solidFill>
                <a:latin typeface="PMingLiU" panose="02020500000000000000" pitchFamily="18" charset="-120"/>
                <a:ea typeface="PMingLiU" panose="02020500000000000000" pitchFamily="18" charset="-120"/>
              </a:endParaRPr>
            </a:p>
            <a:p>
              <a:r>
                <a:rPr lang="zh-TW" altLang="en-US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   時間地點請在場次明細填寫</a:t>
              </a:r>
              <a:endParaRPr lang="zh-TW" altLang="en-US" dirty="0">
                <a:ea typeface="微軟正黑體" panose="020B0604030504040204" pitchFamily="34" charset="-120"/>
              </a:endParaRPr>
            </a:p>
          </p:txBody>
        </p:sp>
        <p:sp>
          <p:nvSpPr>
            <p:cNvPr id="25" name="圓角矩形 24"/>
            <p:cNvSpPr/>
            <p:nvPr/>
          </p:nvSpPr>
          <p:spPr>
            <a:xfrm flipV="1">
              <a:off x="624244" y="2166666"/>
              <a:ext cx="6432229" cy="4239217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 sz="1350" dirty="0">
                <a:ea typeface="微軟正黑體" panose="020B0604030504040204" pitchFamily="34" charset="-120"/>
              </a:endParaRPr>
            </a:p>
          </p:txBody>
        </p:sp>
        <p:cxnSp>
          <p:nvCxnSpPr>
            <p:cNvPr id="26" name="直線單箭頭接點 25"/>
            <p:cNvCxnSpPr>
              <a:cxnSpLocks/>
            </p:cNvCxnSpPr>
            <p:nvPr/>
          </p:nvCxnSpPr>
          <p:spPr>
            <a:xfrm flipH="1">
              <a:off x="6045952" y="1943758"/>
              <a:ext cx="529819" cy="405592"/>
            </a:xfrm>
            <a:prstGeom prst="straightConnector1">
              <a:avLst/>
            </a:prstGeom>
            <a:ln w="76200">
              <a:solidFill>
                <a:srgbClr val="0000FF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群組 1">
            <a:extLst>
              <a:ext uri="{FF2B5EF4-FFF2-40B4-BE49-F238E27FC236}">
                <a16:creationId xmlns:a16="http://schemas.microsoft.com/office/drawing/2014/main" id="{7207A932-4DA7-7C7A-AA66-0EC91C6BB6C1}"/>
              </a:ext>
            </a:extLst>
          </p:cNvPr>
          <p:cNvGrpSpPr/>
          <p:nvPr/>
        </p:nvGrpSpPr>
        <p:grpSpPr>
          <a:xfrm>
            <a:off x="2267339" y="4012954"/>
            <a:ext cx="9354046" cy="1160190"/>
            <a:chOff x="381713" y="4088622"/>
            <a:chExt cx="7894070" cy="1160190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D09FFB5C-8D6B-1E9B-3F23-B3EC09DBB8B0}"/>
                </a:ext>
              </a:extLst>
            </p:cNvPr>
            <p:cNvSpPr/>
            <p:nvPr/>
          </p:nvSpPr>
          <p:spPr>
            <a:xfrm>
              <a:off x="381713" y="4714064"/>
              <a:ext cx="5210576" cy="534748"/>
            </a:xfrm>
            <a:prstGeom prst="rect">
              <a:avLst/>
            </a:prstGeom>
            <a:noFill/>
            <a:ln>
              <a:solidFill>
                <a:srgbClr val="00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ea typeface="微軟正黑體" panose="020B0604030504040204" pitchFamily="34" charset="-120"/>
              </a:endParaRPr>
            </a:p>
          </p:txBody>
        </p:sp>
        <p:cxnSp>
          <p:nvCxnSpPr>
            <p:cNvPr id="6" name="直線單箭頭接點 5">
              <a:extLst>
                <a:ext uri="{FF2B5EF4-FFF2-40B4-BE49-F238E27FC236}">
                  <a16:creationId xmlns:a16="http://schemas.microsoft.com/office/drawing/2014/main" id="{1DCB4C18-F89C-54E8-680A-B4225751159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228699" y="4427176"/>
              <a:ext cx="566133" cy="573777"/>
            </a:xfrm>
            <a:prstGeom prst="straightConnector1">
              <a:avLst/>
            </a:prstGeom>
            <a:ln w="76200">
              <a:solidFill>
                <a:srgbClr val="00B050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文字方塊 6">
              <a:extLst>
                <a:ext uri="{FF2B5EF4-FFF2-40B4-BE49-F238E27FC236}">
                  <a16:creationId xmlns:a16="http://schemas.microsoft.com/office/drawing/2014/main" id="{AC92AB68-8790-C24B-7A6B-A653DFFB5167}"/>
                </a:ext>
              </a:extLst>
            </p:cNvPr>
            <p:cNvSpPr txBox="1"/>
            <p:nvPr/>
          </p:nvSpPr>
          <p:spPr>
            <a:xfrm>
              <a:off x="5783570" y="4088622"/>
              <a:ext cx="249221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600" dirty="0">
                  <a:ea typeface="微軟正黑體" panose="020B0604030504040204" pitchFamily="34" charset="-120"/>
                </a:rPr>
                <a:t>不限制參與對象及比例時，</a:t>
              </a:r>
              <a:endParaRPr lang="en-US" altLang="zh-TW" sz="1600" dirty="0">
                <a:ea typeface="微軟正黑體" panose="020B0604030504040204" pitchFamily="34" charset="-120"/>
              </a:endParaRPr>
            </a:p>
            <a:p>
              <a:r>
                <a:rPr lang="zh-TW" altLang="en-US" sz="1600" dirty="0">
                  <a:ea typeface="微軟正黑體" panose="020B0604030504040204" pitchFamily="34" charset="-120"/>
                </a:rPr>
                <a:t>可再勾選比例方便統計</a:t>
              </a:r>
              <a:r>
                <a:rPr lang="en-US" altLang="zh-TW" sz="1600" dirty="0">
                  <a:ea typeface="微軟正黑體" panose="020B0604030504040204" pitchFamily="34" charset="-120"/>
                </a:rPr>
                <a:t>(</a:t>
              </a:r>
              <a:r>
                <a:rPr lang="zh-TW" altLang="en-US" sz="1600" dirty="0">
                  <a:ea typeface="微軟正黑體" panose="020B0604030504040204" pitchFamily="34" charset="-120"/>
                </a:rPr>
                <a:t>可複選</a:t>
              </a:r>
              <a:r>
                <a:rPr lang="en-US" altLang="zh-TW" sz="1600" dirty="0">
                  <a:ea typeface="微軟正黑體" panose="020B0604030504040204" pitchFamily="34" charset="-120"/>
                </a:rPr>
                <a:t>)</a:t>
              </a:r>
              <a:endParaRPr lang="zh-TW" altLang="en-US" sz="1600" dirty="0"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11" name="群組 10">
            <a:extLst>
              <a:ext uri="{FF2B5EF4-FFF2-40B4-BE49-F238E27FC236}">
                <a16:creationId xmlns:a16="http://schemas.microsoft.com/office/drawing/2014/main" id="{BB8B494D-A9D0-0B6C-CEC4-B425F47CCC1E}"/>
              </a:ext>
            </a:extLst>
          </p:cNvPr>
          <p:cNvGrpSpPr/>
          <p:nvPr/>
        </p:nvGrpSpPr>
        <p:grpSpPr>
          <a:xfrm>
            <a:off x="2198914" y="5222453"/>
            <a:ext cx="9277593" cy="823783"/>
            <a:chOff x="1214815" y="5022592"/>
            <a:chExt cx="8343387" cy="823783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409C7F10-4C92-464D-85FE-5D95D08809E8}"/>
                </a:ext>
              </a:extLst>
            </p:cNvPr>
            <p:cNvSpPr/>
            <p:nvPr/>
          </p:nvSpPr>
          <p:spPr>
            <a:xfrm>
              <a:off x="1214815" y="5022592"/>
              <a:ext cx="4469251" cy="823783"/>
            </a:xfrm>
            <a:prstGeom prst="rect">
              <a:avLst/>
            </a:prstGeom>
            <a:noFill/>
            <a:ln>
              <a:solidFill>
                <a:srgbClr val="00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ea typeface="微軟正黑體" panose="020B0604030504040204" pitchFamily="34" charset="-120"/>
              </a:endParaRPr>
            </a:p>
          </p:txBody>
        </p:sp>
        <p:cxnSp>
          <p:nvCxnSpPr>
            <p:cNvPr id="18" name="直線單箭頭接點 17">
              <a:extLst>
                <a:ext uri="{FF2B5EF4-FFF2-40B4-BE49-F238E27FC236}">
                  <a16:creationId xmlns:a16="http://schemas.microsoft.com/office/drawing/2014/main" id="{468D963D-B77C-B251-71AF-F1B15B326E8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599909" y="5385202"/>
              <a:ext cx="1365936" cy="0"/>
            </a:xfrm>
            <a:prstGeom prst="straightConnector1">
              <a:avLst/>
            </a:prstGeom>
            <a:ln w="76200">
              <a:solidFill>
                <a:srgbClr val="00B050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文字方塊 18">
              <a:extLst>
                <a:ext uri="{FF2B5EF4-FFF2-40B4-BE49-F238E27FC236}">
                  <a16:creationId xmlns:a16="http://schemas.microsoft.com/office/drawing/2014/main" id="{717ABD3E-7788-3C26-2563-4D2D24F4FA2B}"/>
                </a:ext>
              </a:extLst>
            </p:cNvPr>
            <p:cNvSpPr txBox="1"/>
            <p:nvPr/>
          </p:nvSpPr>
          <p:spPr>
            <a:xfrm>
              <a:off x="6985205" y="5142095"/>
              <a:ext cx="257299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600" b="1" dirty="0">
                  <a:ea typeface="微軟正黑體" panose="020B0604030504040204" pitchFamily="34" charset="-120"/>
                </a:rPr>
                <a:t>全年齡層</a:t>
              </a:r>
              <a:r>
                <a:rPr lang="zh-TW" altLang="en-US" sz="1600" dirty="0">
                  <a:ea typeface="微軟正黑體" panose="020B0604030504040204" pitchFamily="34" charset="-120"/>
                </a:rPr>
                <a:t>請勾</a:t>
              </a:r>
              <a:r>
                <a:rPr lang="zh-TW" altLang="en-US" sz="1600" b="1" dirty="0">
                  <a:solidFill>
                    <a:srgbClr val="0000FF"/>
                  </a:solidFill>
                  <a:ea typeface="微軟正黑體" panose="020B0604030504040204" pitchFamily="34" charset="-120"/>
                </a:rPr>
                <a:t> 無年齡層限制</a:t>
              </a:r>
              <a:r>
                <a:rPr lang="zh-TW" altLang="en-US" sz="1600" dirty="0">
                  <a:ea typeface="微軟正黑體" panose="020B0604030504040204" pitchFamily="34" charset="-120"/>
                </a:rPr>
                <a:t>，</a:t>
              </a:r>
              <a:endParaRPr lang="en-US" altLang="zh-TW" sz="1600" dirty="0">
                <a:ea typeface="微軟正黑體" panose="020B0604030504040204" pitchFamily="34" charset="-120"/>
              </a:endParaRPr>
            </a:p>
            <a:p>
              <a:r>
                <a:rPr lang="zh-TW" altLang="en-US" sz="1600" dirty="0">
                  <a:solidFill>
                    <a:srgbClr val="FF0000"/>
                  </a:solidFill>
                  <a:ea typeface="微軟正黑體" panose="020B0604030504040204" pitchFamily="34" charset="-120"/>
                </a:rPr>
                <a:t>成果填寫需統計人數</a:t>
              </a:r>
            </a:p>
          </p:txBody>
        </p:sp>
      </p:grpSp>
      <p:grpSp>
        <p:nvGrpSpPr>
          <p:cNvPr id="35" name="群組 34">
            <a:extLst>
              <a:ext uri="{FF2B5EF4-FFF2-40B4-BE49-F238E27FC236}">
                <a16:creationId xmlns:a16="http://schemas.microsoft.com/office/drawing/2014/main" id="{61786701-A618-1CE7-6E6B-4DCC7A32A7E4}"/>
              </a:ext>
            </a:extLst>
          </p:cNvPr>
          <p:cNvGrpSpPr/>
          <p:nvPr/>
        </p:nvGrpSpPr>
        <p:grpSpPr>
          <a:xfrm>
            <a:off x="2509017" y="1654600"/>
            <a:ext cx="5343069" cy="1106650"/>
            <a:chOff x="2509017" y="1654600"/>
            <a:chExt cx="5343069" cy="1106650"/>
          </a:xfrm>
        </p:grpSpPr>
        <p:grpSp>
          <p:nvGrpSpPr>
            <p:cNvPr id="28" name="群組 27">
              <a:extLst>
                <a:ext uri="{FF2B5EF4-FFF2-40B4-BE49-F238E27FC236}">
                  <a16:creationId xmlns:a16="http://schemas.microsoft.com/office/drawing/2014/main" id="{5FE82E6B-DC12-EE31-959E-D42C85D32A63}"/>
                </a:ext>
              </a:extLst>
            </p:cNvPr>
            <p:cNvGrpSpPr/>
            <p:nvPr/>
          </p:nvGrpSpPr>
          <p:grpSpPr>
            <a:xfrm>
              <a:off x="2509017" y="2080317"/>
              <a:ext cx="4519447" cy="680933"/>
              <a:chOff x="431740" y="4854074"/>
              <a:chExt cx="4438248" cy="680933"/>
            </a:xfrm>
          </p:grpSpPr>
          <p:sp>
            <p:nvSpPr>
              <p:cNvPr id="29" name="矩形 28">
                <a:extLst>
                  <a:ext uri="{FF2B5EF4-FFF2-40B4-BE49-F238E27FC236}">
                    <a16:creationId xmlns:a16="http://schemas.microsoft.com/office/drawing/2014/main" id="{FD34A569-10FC-8A63-FCAA-76EB191CF8E4}"/>
                  </a:ext>
                </a:extLst>
              </p:cNvPr>
              <p:cNvSpPr/>
              <p:nvPr/>
            </p:nvSpPr>
            <p:spPr>
              <a:xfrm>
                <a:off x="431740" y="5314882"/>
                <a:ext cx="1857929" cy="214636"/>
              </a:xfrm>
              <a:prstGeom prst="rect">
                <a:avLst/>
              </a:prstGeom>
              <a:noFill/>
              <a:ln>
                <a:solidFill>
                  <a:srgbClr val="0099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>
                  <a:ea typeface="微軟正黑體" panose="020B0604030504040204" pitchFamily="34" charset="-120"/>
                </a:endParaRPr>
              </a:p>
            </p:txBody>
          </p:sp>
          <p:cxnSp>
            <p:nvCxnSpPr>
              <p:cNvPr id="30" name="直線單箭頭接點 29">
                <a:extLst>
                  <a:ext uri="{FF2B5EF4-FFF2-40B4-BE49-F238E27FC236}">
                    <a16:creationId xmlns:a16="http://schemas.microsoft.com/office/drawing/2014/main" id="{0AD5D3F7-3146-93E1-8E10-7E096FD017D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289669" y="4854074"/>
                <a:ext cx="522932" cy="578150"/>
              </a:xfrm>
              <a:prstGeom prst="straightConnector1">
                <a:avLst/>
              </a:prstGeom>
              <a:ln w="76200">
                <a:solidFill>
                  <a:srgbClr val="00B050"/>
                </a:solidFill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文字方塊 30">
                <a:extLst>
                  <a:ext uri="{FF2B5EF4-FFF2-40B4-BE49-F238E27FC236}">
                    <a16:creationId xmlns:a16="http://schemas.microsoft.com/office/drawing/2014/main" id="{DF749ABC-ED44-56FD-194A-4E7EED03F702}"/>
                  </a:ext>
                </a:extLst>
              </p:cNvPr>
              <p:cNvSpPr txBox="1"/>
              <p:nvPr/>
            </p:nvSpPr>
            <p:spPr>
              <a:xfrm>
                <a:off x="2763359" y="4950232"/>
                <a:ext cx="210662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600" i="0" dirty="0">
                    <a:effectLst/>
                    <a:latin typeface="Noto Sans TC" panose="020B0200000000000000" pitchFamily="34" charset="-120"/>
                    <a:ea typeface="Noto Sans TC" panose="020B0200000000000000" pitchFamily="34" charset="-120"/>
                  </a:rPr>
                  <a:t>結合主題活動選</a:t>
                </a:r>
                <a:r>
                  <a:rPr lang="zh-TW" altLang="en-US" sz="1600" b="1" i="0" dirty="0">
                    <a:solidFill>
                      <a:srgbClr val="0000FF"/>
                    </a:solidFill>
                    <a:effectLst/>
                    <a:latin typeface="Noto Sans TC" panose="020B0200000000000000" pitchFamily="34" charset="-120"/>
                    <a:ea typeface="Noto Sans TC" panose="020B0200000000000000" pitchFamily="34" charset="-120"/>
                  </a:rPr>
                  <a:t>是</a:t>
                </a:r>
                <a:r>
                  <a:rPr lang="zh-TW" altLang="en-US" sz="1600" dirty="0">
                    <a:ea typeface="微軟正黑體" panose="020B0604030504040204" pitchFamily="34" charset="-120"/>
                  </a:rPr>
                  <a:t>，</a:t>
                </a:r>
                <a:endParaRPr lang="en-US" altLang="zh-TW" sz="1600" dirty="0">
                  <a:ea typeface="微軟正黑體" panose="020B0604030504040204" pitchFamily="34" charset="-120"/>
                </a:endParaRPr>
              </a:p>
              <a:p>
                <a:r>
                  <a:rPr lang="zh-TW" altLang="en-US" sz="1600" dirty="0">
                    <a:ea typeface="微軟正黑體" panose="020B0604030504040204" pitchFamily="34" charset="-120"/>
                  </a:rPr>
                  <a:t>請再勾選配合之節日</a:t>
                </a:r>
              </a:p>
            </p:txBody>
          </p:sp>
        </p:grpSp>
        <p:pic>
          <p:nvPicPr>
            <p:cNvPr id="24" name="圖片 23">
              <a:extLst>
                <a:ext uri="{FF2B5EF4-FFF2-40B4-BE49-F238E27FC236}">
                  <a16:creationId xmlns:a16="http://schemas.microsoft.com/office/drawing/2014/main" id="{590D510A-4C97-D09D-9984-19601EFBE2F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558149" y="1654600"/>
              <a:ext cx="3293937" cy="439192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254698157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1E483238-194C-D25E-F7C2-01210F8E3A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937" y="657371"/>
            <a:ext cx="7470487" cy="4776532"/>
          </a:xfrm>
          <a:prstGeom prst="rect">
            <a:avLst/>
          </a:prstGeom>
        </p:spPr>
      </p:pic>
      <p:grpSp>
        <p:nvGrpSpPr>
          <p:cNvPr id="22" name="群組 21"/>
          <p:cNvGrpSpPr/>
          <p:nvPr/>
        </p:nvGrpSpPr>
        <p:grpSpPr>
          <a:xfrm>
            <a:off x="5669461" y="5086876"/>
            <a:ext cx="3369362" cy="415498"/>
            <a:chOff x="3025426" y="4698948"/>
            <a:chExt cx="2929255" cy="415498"/>
          </a:xfrm>
        </p:grpSpPr>
        <p:sp>
          <p:nvSpPr>
            <p:cNvPr id="12" name="圓角矩形 11"/>
            <p:cNvSpPr/>
            <p:nvPr/>
          </p:nvSpPr>
          <p:spPr>
            <a:xfrm flipV="1">
              <a:off x="3025426" y="4767978"/>
              <a:ext cx="577774" cy="271348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 sz="1350" dirty="0">
                <a:ea typeface="微軟正黑體" panose="020B0604030504040204" pitchFamily="34" charset="-120"/>
              </a:endParaRPr>
            </a:p>
          </p:txBody>
        </p:sp>
        <p:grpSp>
          <p:nvGrpSpPr>
            <p:cNvPr id="14" name="群組 13"/>
            <p:cNvGrpSpPr/>
            <p:nvPr/>
          </p:nvGrpSpPr>
          <p:grpSpPr>
            <a:xfrm>
              <a:off x="3605887" y="4698948"/>
              <a:ext cx="2348794" cy="415498"/>
              <a:chOff x="2612692" y="1809566"/>
              <a:chExt cx="2691990" cy="415498"/>
            </a:xfrm>
          </p:grpSpPr>
          <p:sp>
            <p:nvSpPr>
              <p:cNvPr id="15" name="文字方塊 14"/>
              <p:cNvSpPr txBox="1"/>
              <p:nvPr/>
            </p:nvSpPr>
            <p:spPr>
              <a:xfrm>
                <a:off x="3109379" y="1809566"/>
                <a:ext cx="2195303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100" dirty="0">
                    <a:ea typeface="微軟正黑體" panose="020B0604030504040204" pitchFamily="34" charset="-120"/>
                  </a:rPr>
                  <a:t>12.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點選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『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下一步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』</a:t>
                </a:r>
                <a:endParaRPr lang="zh-TW" altLang="en-US" sz="2100" dirty="0">
                  <a:ea typeface="微軟正黑體" panose="020B0604030504040204" pitchFamily="34" charset="-120"/>
                </a:endParaRPr>
              </a:p>
            </p:txBody>
          </p:sp>
          <p:cxnSp>
            <p:nvCxnSpPr>
              <p:cNvPr id="16" name="直線單箭頭接點 15"/>
              <p:cNvCxnSpPr/>
              <p:nvPr/>
            </p:nvCxnSpPr>
            <p:spPr>
              <a:xfrm flipH="1">
                <a:off x="2612692" y="2014269"/>
                <a:ext cx="496686" cy="1"/>
              </a:xfrm>
              <a:prstGeom prst="straightConnector1">
                <a:avLst/>
              </a:prstGeom>
              <a:ln w="76200">
                <a:solidFill>
                  <a:srgbClr val="0000FF"/>
                </a:solidFill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  <p:graphicFrame>
        <p:nvGraphicFramePr>
          <p:cNvPr id="13" name="資料庫圖表 12"/>
          <p:cNvGraphicFramePr/>
          <p:nvPr/>
        </p:nvGraphicFramePr>
        <p:xfrm>
          <a:off x="2346002" y="98464"/>
          <a:ext cx="6096000" cy="746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5" name="群組 4"/>
          <p:cNvGrpSpPr/>
          <p:nvPr/>
        </p:nvGrpSpPr>
        <p:grpSpPr>
          <a:xfrm>
            <a:off x="2669665" y="2706261"/>
            <a:ext cx="7446168" cy="1445478"/>
            <a:chOff x="1147566" y="2779039"/>
            <a:chExt cx="7446168" cy="1445478"/>
          </a:xfrm>
        </p:grpSpPr>
        <p:sp>
          <p:nvSpPr>
            <p:cNvPr id="23" name="文字方塊 22"/>
            <p:cNvSpPr txBox="1"/>
            <p:nvPr/>
          </p:nvSpPr>
          <p:spPr>
            <a:xfrm>
              <a:off x="5651789" y="3485853"/>
              <a:ext cx="294194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2100" dirty="0">
                  <a:ea typeface="微軟正黑體" panose="020B0604030504040204" pitchFamily="34" charset="-120"/>
                </a:rPr>
                <a:t>10.</a:t>
              </a:r>
              <a:r>
                <a:rPr lang="zh-TW" altLang="en-US" sz="2100" dirty="0">
                  <a:ea typeface="微軟正黑體" panose="020B0604030504040204" pitchFamily="34" charset="-120"/>
                </a:rPr>
                <a:t>輸入單位類別</a:t>
              </a:r>
              <a:r>
                <a:rPr lang="en-US" altLang="zh-TW" sz="2100" dirty="0">
                  <a:ea typeface="微軟正黑體" panose="020B0604030504040204" pitchFamily="34" charset="-120"/>
                </a:rPr>
                <a:t>/</a:t>
              </a:r>
              <a:r>
                <a:rPr lang="zh-TW" altLang="en-US" sz="2100" dirty="0">
                  <a:ea typeface="微軟正黑體" panose="020B0604030504040204" pitchFamily="34" charset="-120"/>
                </a:rPr>
                <a:t>名稱</a:t>
              </a:r>
              <a:r>
                <a:rPr lang="zh-TW" altLang="en-US" sz="21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，</a:t>
              </a:r>
              <a:r>
                <a:rPr lang="zh-TW" altLang="en-US" sz="2100" dirty="0">
                  <a:ea typeface="微軟正黑體" panose="020B0604030504040204" pitchFamily="34" charset="-120"/>
                </a:rPr>
                <a:t>點選</a:t>
              </a:r>
              <a:r>
                <a:rPr lang="en-US" altLang="zh-TW" sz="2100" dirty="0">
                  <a:ea typeface="微軟正黑體" panose="020B0604030504040204" pitchFamily="34" charset="-120"/>
                </a:rPr>
                <a:t>『</a:t>
              </a:r>
              <a:r>
                <a:rPr lang="zh-TW" altLang="en-US" sz="2100" dirty="0">
                  <a:ea typeface="微軟正黑體" panose="020B0604030504040204" pitchFamily="34" charset="-120"/>
                </a:rPr>
                <a:t>新增</a:t>
              </a:r>
              <a:r>
                <a:rPr lang="en-US" altLang="zh-TW" sz="2100" dirty="0">
                  <a:ea typeface="微軟正黑體" panose="020B0604030504040204" pitchFamily="34" charset="-120"/>
                </a:rPr>
                <a:t>』</a:t>
              </a:r>
              <a:r>
                <a:rPr lang="zh-TW" altLang="en-US" sz="2100" dirty="0">
                  <a:ea typeface="微軟正黑體" panose="020B0604030504040204" pitchFamily="34" charset="-120"/>
                </a:rPr>
                <a:t>鈕</a:t>
              </a:r>
            </a:p>
          </p:txBody>
        </p:sp>
        <p:sp>
          <p:nvSpPr>
            <p:cNvPr id="25" name="圓角矩形 24"/>
            <p:cNvSpPr/>
            <p:nvPr/>
          </p:nvSpPr>
          <p:spPr>
            <a:xfrm flipV="1">
              <a:off x="1147566" y="2779039"/>
              <a:ext cx="4138809" cy="1144724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 sz="1350" dirty="0">
                <a:ea typeface="微軟正黑體" panose="020B0604030504040204" pitchFamily="34" charset="-120"/>
              </a:endParaRPr>
            </a:p>
          </p:txBody>
        </p:sp>
        <p:cxnSp>
          <p:nvCxnSpPr>
            <p:cNvPr id="26" name="直線單箭頭接點 25"/>
            <p:cNvCxnSpPr/>
            <p:nvPr/>
          </p:nvCxnSpPr>
          <p:spPr>
            <a:xfrm flipH="1" flipV="1">
              <a:off x="5069891" y="3408079"/>
              <a:ext cx="613550" cy="440021"/>
            </a:xfrm>
            <a:prstGeom prst="straightConnector1">
              <a:avLst/>
            </a:prstGeom>
            <a:ln w="76200">
              <a:solidFill>
                <a:srgbClr val="0000FF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群組 6"/>
          <p:cNvGrpSpPr/>
          <p:nvPr/>
        </p:nvGrpSpPr>
        <p:grpSpPr>
          <a:xfrm>
            <a:off x="1451677" y="4422906"/>
            <a:ext cx="3606892" cy="1906571"/>
            <a:chOff x="254919" y="4681571"/>
            <a:chExt cx="3606892" cy="1906571"/>
          </a:xfrm>
        </p:grpSpPr>
        <p:grpSp>
          <p:nvGrpSpPr>
            <p:cNvPr id="17" name="群組 16"/>
            <p:cNvGrpSpPr/>
            <p:nvPr/>
          </p:nvGrpSpPr>
          <p:grpSpPr>
            <a:xfrm>
              <a:off x="254919" y="4681571"/>
              <a:ext cx="3606892" cy="1906571"/>
              <a:chOff x="2499325" y="4930605"/>
              <a:chExt cx="3135759" cy="1906571"/>
            </a:xfrm>
          </p:grpSpPr>
          <p:sp>
            <p:nvSpPr>
              <p:cNvPr id="18" name="圓角矩形 17"/>
              <p:cNvSpPr/>
              <p:nvPr/>
            </p:nvSpPr>
            <p:spPr>
              <a:xfrm flipV="1">
                <a:off x="3263966" y="4930605"/>
                <a:ext cx="306774" cy="746418"/>
              </a:xfrm>
              <a:prstGeom prst="roundRect">
                <a:avLst/>
              </a:prstGeom>
              <a:noFill/>
              <a:ln w="571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 sz="1350" dirty="0">
                  <a:ea typeface="微軟正黑體" panose="020B0604030504040204" pitchFamily="34" charset="-120"/>
                </a:endParaRPr>
              </a:p>
            </p:txBody>
          </p:sp>
          <p:grpSp>
            <p:nvGrpSpPr>
              <p:cNvPr id="19" name="群組 18"/>
              <p:cNvGrpSpPr/>
              <p:nvPr/>
            </p:nvGrpSpPr>
            <p:grpSpPr>
              <a:xfrm>
                <a:off x="2499325" y="5349068"/>
                <a:ext cx="3135759" cy="1488108"/>
                <a:chOff x="1344441" y="2459686"/>
                <a:chExt cx="3593940" cy="1488108"/>
              </a:xfrm>
            </p:grpSpPr>
            <p:sp>
              <p:nvSpPr>
                <p:cNvPr id="20" name="文字方塊 19"/>
                <p:cNvSpPr txBox="1"/>
                <p:nvPr/>
              </p:nvSpPr>
              <p:spPr>
                <a:xfrm>
                  <a:off x="1344441" y="2885965"/>
                  <a:ext cx="3593940" cy="10618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TW" sz="2100" dirty="0">
                      <a:ea typeface="微軟正黑體" panose="020B0604030504040204" pitchFamily="34" charset="-120"/>
                    </a:rPr>
                    <a:t>11.</a:t>
                  </a:r>
                  <a:r>
                    <a:rPr lang="zh-TW" altLang="en-US" sz="2100" dirty="0">
                      <a:ea typeface="微軟正黑體" panose="020B0604030504040204" pitchFamily="34" charset="-120"/>
                    </a:rPr>
                    <a:t>修改請點</a:t>
                  </a:r>
                  <a:r>
                    <a:rPr lang="zh-TW" altLang="en-US" sz="2100" b="1" dirty="0">
                      <a:solidFill>
                        <a:srgbClr val="0000FF"/>
                      </a:solidFill>
                      <a:ea typeface="微軟正黑體" panose="020B0604030504040204" pitchFamily="34" charset="-120"/>
                    </a:rPr>
                    <a:t>編</a:t>
                  </a:r>
                  <a:r>
                    <a:rPr lang="zh-TW" altLang="en-US" sz="2100" dirty="0">
                      <a:ea typeface="微軟正黑體" panose="020B0604030504040204" pitchFamily="34" charset="-120"/>
                    </a:rPr>
                    <a:t>帶入上方視窗</a:t>
                  </a:r>
                  <a:endParaRPr lang="en-US" altLang="zh-TW" sz="2100" dirty="0">
                    <a:ea typeface="微軟正黑體" panose="020B0604030504040204" pitchFamily="34" charset="-120"/>
                  </a:endParaRPr>
                </a:p>
                <a:p>
                  <a:r>
                    <a:rPr lang="en-US" altLang="zh-TW" sz="2100" dirty="0">
                      <a:ea typeface="微軟正黑體" panose="020B0604030504040204" pitchFamily="34" charset="-120"/>
                    </a:rPr>
                    <a:t>   </a:t>
                  </a:r>
                  <a:r>
                    <a:rPr lang="zh-TW" altLang="en-US" sz="2100" dirty="0">
                      <a:ea typeface="微軟正黑體" panose="020B0604030504040204" pitchFamily="34" charset="-120"/>
                    </a:rPr>
                    <a:t>修改後點選</a:t>
                  </a:r>
                  <a:r>
                    <a:rPr lang="en-US" altLang="zh-TW" sz="2100" dirty="0">
                      <a:ea typeface="微軟正黑體" panose="020B0604030504040204" pitchFamily="34" charset="-120"/>
                    </a:rPr>
                    <a:t>『</a:t>
                  </a:r>
                  <a:r>
                    <a:rPr lang="zh-TW" altLang="en-US" sz="2100" dirty="0">
                      <a:ea typeface="微軟正黑體" panose="020B0604030504040204" pitchFamily="34" charset="-120"/>
                    </a:rPr>
                    <a:t>存檔</a:t>
                  </a:r>
                  <a:r>
                    <a:rPr lang="en-US" altLang="zh-TW" sz="2100" dirty="0">
                      <a:ea typeface="微軟正黑體" panose="020B0604030504040204" pitchFamily="34" charset="-120"/>
                    </a:rPr>
                    <a:t>』</a:t>
                  </a:r>
                  <a:r>
                    <a:rPr lang="zh-TW" altLang="en-US" sz="2100" dirty="0">
                      <a:ea typeface="微軟正黑體" panose="020B0604030504040204" pitchFamily="34" charset="-120"/>
                    </a:rPr>
                    <a:t>鈕</a:t>
                  </a:r>
                  <a:r>
                    <a:rPr lang="zh-TW" altLang="en-US" sz="2100" dirty="0"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；</a:t>
                  </a:r>
                  <a:endParaRPr lang="en-US" altLang="zh-TW" sz="2100" dirty="0">
                    <a:latin typeface="微軟正黑體" panose="020B0604030504040204" pitchFamily="34" charset="-120"/>
                    <a:ea typeface="微軟正黑體" panose="020B0604030504040204" pitchFamily="34" charset="-120"/>
                  </a:endParaRPr>
                </a:p>
                <a:p>
                  <a:r>
                    <a:rPr lang="en-US" altLang="zh-TW" sz="2100" dirty="0"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   </a:t>
                  </a:r>
                  <a:r>
                    <a:rPr lang="zh-TW" altLang="en-US" sz="2100" dirty="0"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刪除請勾選後按</a:t>
                  </a:r>
                  <a:endParaRPr lang="zh-TW" altLang="en-US" sz="2100" dirty="0">
                    <a:ea typeface="微軟正黑體" panose="020B0604030504040204" pitchFamily="34" charset="-120"/>
                  </a:endParaRPr>
                </a:p>
              </p:txBody>
            </p:sp>
            <p:cxnSp>
              <p:nvCxnSpPr>
                <p:cNvPr id="21" name="直線單箭頭接點 20"/>
                <p:cNvCxnSpPr/>
                <p:nvPr/>
              </p:nvCxnSpPr>
              <p:spPr>
                <a:xfrm flipV="1">
                  <a:off x="1665255" y="2459686"/>
                  <a:ext cx="496688" cy="513963"/>
                </a:xfrm>
                <a:prstGeom prst="straightConnector1">
                  <a:avLst/>
                </a:prstGeom>
                <a:ln w="76200">
                  <a:solidFill>
                    <a:srgbClr val="0000FF"/>
                  </a:solidFill>
                  <a:tailEnd type="triangle"/>
                </a:ln>
              </p:spPr>
              <p:style>
                <a:lnRef idx="3">
                  <a:schemeClr val="accent1"/>
                </a:lnRef>
                <a:fillRef idx="0">
                  <a:schemeClr val="accent1"/>
                </a:fillRef>
                <a:effectRef idx="2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pic>
          <p:nvPicPr>
            <p:cNvPr id="6" name="圖片 5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496421" y="6226154"/>
              <a:ext cx="311173" cy="356711"/>
            </a:xfrm>
            <a:prstGeom prst="rect">
              <a:avLst/>
            </a:prstGeom>
          </p:spPr>
        </p:pic>
      </p:grpSp>
      <p:sp>
        <p:nvSpPr>
          <p:cNvPr id="24" name="文字方塊 23"/>
          <p:cNvSpPr txBox="1"/>
          <p:nvPr/>
        </p:nvSpPr>
        <p:spPr>
          <a:xfrm>
            <a:off x="5017816" y="5814126"/>
            <a:ext cx="52878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b="1" dirty="0">
                <a:solidFill>
                  <a:srgbClr val="FF0000"/>
                </a:solidFill>
                <a:ea typeface="微軟正黑體" panose="020B0604030504040204" pitchFamily="34" charset="-120"/>
              </a:rPr>
              <a:t>提醒</a:t>
            </a:r>
            <a:r>
              <a:rPr lang="zh-TW" altLang="en-US" sz="16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：依不同計畫</a:t>
            </a:r>
            <a:r>
              <a:rPr lang="zh-TW" altLang="en-US" sz="1600" b="1" dirty="0">
                <a:solidFill>
                  <a:srgbClr val="FF0000"/>
                </a:solidFill>
                <a:ea typeface="微軟正黑體" panose="020B0604030504040204" pitchFamily="34" charset="-120"/>
              </a:rPr>
              <a:t>系統預設帶入</a:t>
            </a:r>
            <a:r>
              <a:rPr lang="en-US" altLang="zh-TW" sz="1600" b="1" dirty="0">
                <a:solidFill>
                  <a:srgbClr val="FF0000"/>
                </a:solidFill>
                <a:ea typeface="微軟正黑體" panose="020B0604030504040204" pitchFamily="34" charset="-120"/>
              </a:rPr>
              <a:t>G</a:t>
            </a:r>
            <a:r>
              <a:rPr lang="zh-TW" altLang="en-US" sz="1600" b="1" dirty="0">
                <a:solidFill>
                  <a:srgbClr val="FF0000"/>
                </a:solidFill>
                <a:ea typeface="微軟正黑體" panose="020B0604030504040204" pitchFamily="34" charset="-120"/>
              </a:rPr>
              <a:t>指導單位</a:t>
            </a:r>
            <a:endParaRPr lang="en-US" altLang="zh-TW" sz="1600" b="1" dirty="0">
              <a:solidFill>
                <a:srgbClr val="FF0000"/>
              </a:solidFill>
              <a:ea typeface="微軟正黑體" panose="020B0604030504040204" pitchFamily="34" charset="-120"/>
            </a:endParaRPr>
          </a:p>
          <a:p>
            <a:r>
              <a:rPr lang="zh-TW" altLang="en-US" sz="1600" b="1" dirty="0">
                <a:solidFill>
                  <a:srgbClr val="FF0000"/>
                </a:solidFill>
                <a:ea typeface="微軟正黑體" panose="020B0604030504040204" pitchFamily="34" charset="-120"/>
              </a:rPr>
              <a:t>           如有主辦</a:t>
            </a:r>
            <a:r>
              <a:rPr lang="en-US" altLang="zh-TW" sz="1600" b="1" dirty="0">
                <a:solidFill>
                  <a:srgbClr val="FF0000"/>
                </a:solidFill>
                <a:ea typeface="微軟正黑體" panose="020B0604030504040204" pitchFamily="34" charset="-120"/>
              </a:rPr>
              <a:t>/</a:t>
            </a:r>
            <a:r>
              <a:rPr lang="zh-TW" altLang="en-US" sz="1600" b="1" dirty="0">
                <a:solidFill>
                  <a:srgbClr val="FF0000"/>
                </a:solidFill>
                <a:ea typeface="微軟正黑體" panose="020B0604030504040204" pitchFamily="34" charset="-120"/>
              </a:rPr>
              <a:t>協辦或贊助單位</a:t>
            </a:r>
            <a:r>
              <a:rPr lang="zh-TW" altLang="en-US" sz="1600" b="1" dirty="0">
                <a:solidFill>
                  <a:srgbClr val="FF00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，</a:t>
            </a:r>
            <a:r>
              <a:rPr lang="zh-TW" altLang="en-US" sz="1600" b="1" dirty="0">
                <a:solidFill>
                  <a:srgbClr val="FF0000"/>
                </a:solidFill>
                <a:ea typeface="微軟正黑體" panose="020B0604030504040204" pitchFamily="34" charset="-120"/>
              </a:rPr>
              <a:t>請自行新增</a:t>
            </a:r>
          </a:p>
        </p:txBody>
      </p:sp>
    </p:spTree>
    <p:extLst>
      <p:ext uri="{BB962C8B-B14F-4D97-AF65-F5344CB8AC3E}">
        <p14:creationId xmlns:p14="http://schemas.microsoft.com/office/powerpoint/2010/main" val="173571291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圖片 32">
            <a:extLst>
              <a:ext uri="{FF2B5EF4-FFF2-40B4-BE49-F238E27FC236}">
                <a16:creationId xmlns:a16="http://schemas.microsoft.com/office/drawing/2014/main" id="{A600F900-2C12-D8B5-B3A0-D9FEAC4C1D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2773" y="4663911"/>
            <a:ext cx="7792537" cy="1516344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099F7765-86CA-3C1F-8665-AFAB36A88A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2773" y="668106"/>
            <a:ext cx="7322486" cy="3877560"/>
          </a:xfrm>
          <a:prstGeom prst="rect">
            <a:avLst/>
          </a:prstGeom>
        </p:spPr>
      </p:pic>
      <p:grpSp>
        <p:nvGrpSpPr>
          <p:cNvPr id="22" name="群組 21"/>
          <p:cNvGrpSpPr/>
          <p:nvPr/>
        </p:nvGrpSpPr>
        <p:grpSpPr>
          <a:xfrm>
            <a:off x="5920922" y="5845546"/>
            <a:ext cx="3315483" cy="415498"/>
            <a:chOff x="3025425" y="4698948"/>
            <a:chExt cx="2882414" cy="415498"/>
          </a:xfrm>
        </p:grpSpPr>
        <p:sp>
          <p:nvSpPr>
            <p:cNvPr id="12" name="圓角矩形 11"/>
            <p:cNvSpPr/>
            <p:nvPr/>
          </p:nvSpPr>
          <p:spPr>
            <a:xfrm flipV="1">
              <a:off x="3025425" y="4767978"/>
              <a:ext cx="541421" cy="271348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 sz="1350" dirty="0">
                <a:ea typeface="微軟正黑體" panose="020B0604030504040204" pitchFamily="34" charset="-120"/>
              </a:endParaRPr>
            </a:p>
          </p:txBody>
        </p:sp>
        <p:grpSp>
          <p:nvGrpSpPr>
            <p:cNvPr id="14" name="群組 13"/>
            <p:cNvGrpSpPr/>
            <p:nvPr/>
          </p:nvGrpSpPr>
          <p:grpSpPr>
            <a:xfrm>
              <a:off x="3605887" y="4698948"/>
              <a:ext cx="2301952" cy="415498"/>
              <a:chOff x="2612692" y="1809566"/>
              <a:chExt cx="2638304" cy="415498"/>
            </a:xfrm>
          </p:grpSpPr>
          <p:sp>
            <p:nvSpPr>
              <p:cNvPr id="15" name="文字方塊 14"/>
              <p:cNvSpPr txBox="1"/>
              <p:nvPr/>
            </p:nvSpPr>
            <p:spPr>
              <a:xfrm>
                <a:off x="3055693" y="1809566"/>
                <a:ext cx="2195303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100" dirty="0">
                    <a:ea typeface="微軟正黑體" panose="020B0604030504040204" pitchFamily="34" charset="-120"/>
                  </a:rPr>
                  <a:t>15.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點選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『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下一步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』</a:t>
                </a:r>
                <a:endParaRPr lang="zh-TW" altLang="en-US" sz="2100" dirty="0">
                  <a:ea typeface="微軟正黑體" panose="020B0604030504040204" pitchFamily="34" charset="-120"/>
                </a:endParaRPr>
              </a:p>
            </p:txBody>
          </p:sp>
          <p:cxnSp>
            <p:nvCxnSpPr>
              <p:cNvPr id="16" name="直線單箭頭接點 15"/>
              <p:cNvCxnSpPr/>
              <p:nvPr/>
            </p:nvCxnSpPr>
            <p:spPr>
              <a:xfrm flipH="1">
                <a:off x="2612692" y="2014269"/>
                <a:ext cx="496686" cy="1"/>
              </a:xfrm>
              <a:prstGeom prst="straightConnector1">
                <a:avLst/>
              </a:prstGeom>
              <a:ln w="76200">
                <a:solidFill>
                  <a:srgbClr val="0000FF"/>
                </a:solidFill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  <p:graphicFrame>
        <p:nvGraphicFramePr>
          <p:cNvPr id="13" name="資料庫圖表 12"/>
          <p:cNvGraphicFramePr/>
          <p:nvPr/>
        </p:nvGraphicFramePr>
        <p:xfrm>
          <a:off x="2346002" y="98464"/>
          <a:ext cx="6096000" cy="746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27" name="群組 26"/>
          <p:cNvGrpSpPr/>
          <p:nvPr/>
        </p:nvGrpSpPr>
        <p:grpSpPr>
          <a:xfrm>
            <a:off x="1089549" y="4257443"/>
            <a:ext cx="2678985" cy="1478759"/>
            <a:chOff x="-806710" y="4104334"/>
            <a:chExt cx="2678985" cy="993441"/>
          </a:xfrm>
        </p:grpSpPr>
        <p:sp>
          <p:nvSpPr>
            <p:cNvPr id="28" name="矩形 27"/>
            <p:cNvSpPr/>
            <p:nvPr/>
          </p:nvSpPr>
          <p:spPr>
            <a:xfrm>
              <a:off x="1194981" y="4935052"/>
              <a:ext cx="378792" cy="162723"/>
            </a:xfrm>
            <a:prstGeom prst="rect">
              <a:avLst/>
            </a:prstGeom>
            <a:noFill/>
            <a:ln>
              <a:solidFill>
                <a:srgbClr val="00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ea typeface="微軟正黑體" panose="020B0604030504040204" pitchFamily="34" charset="-120"/>
              </a:endParaRPr>
            </a:p>
          </p:txBody>
        </p:sp>
        <p:cxnSp>
          <p:nvCxnSpPr>
            <p:cNvPr id="29" name="直線單箭頭接點 28"/>
            <p:cNvCxnSpPr>
              <a:cxnSpLocks/>
            </p:cNvCxnSpPr>
            <p:nvPr/>
          </p:nvCxnSpPr>
          <p:spPr>
            <a:xfrm>
              <a:off x="886124" y="4517379"/>
              <a:ext cx="450585" cy="433403"/>
            </a:xfrm>
            <a:prstGeom prst="straightConnector1">
              <a:avLst/>
            </a:prstGeom>
            <a:ln w="76200">
              <a:solidFill>
                <a:srgbClr val="00B050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文字方塊 29"/>
            <p:cNvSpPr txBox="1"/>
            <p:nvPr/>
          </p:nvSpPr>
          <p:spPr>
            <a:xfrm>
              <a:off x="-806710" y="4104334"/>
              <a:ext cx="2678985" cy="3928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600" dirty="0">
                  <a:ea typeface="微軟正黑體" panose="020B0604030504040204" pitchFamily="34" charset="-120"/>
                </a:rPr>
                <a:t>預設帶入帳號資料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，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多筆聯絡人請</a:t>
              </a:r>
              <a:r>
                <a:rPr lang="zh-TW" altLang="en-US" sz="1600" dirty="0">
                  <a:ea typeface="微軟正黑體" panose="020B0604030504040204" pitchFamily="34" charset="-120"/>
                </a:rPr>
                <a:t>設主要聯絡人</a:t>
              </a:r>
            </a:p>
          </p:txBody>
        </p:sp>
      </p:grpSp>
      <p:grpSp>
        <p:nvGrpSpPr>
          <p:cNvPr id="3" name="群組 2"/>
          <p:cNvGrpSpPr/>
          <p:nvPr/>
        </p:nvGrpSpPr>
        <p:grpSpPr>
          <a:xfrm>
            <a:off x="2925310" y="2334338"/>
            <a:ext cx="7820415" cy="2220901"/>
            <a:chOff x="1304738" y="2318106"/>
            <a:chExt cx="7820415" cy="2220901"/>
          </a:xfrm>
        </p:grpSpPr>
        <p:grpSp>
          <p:nvGrpSpPr>
            <p:cNvPr id="5" name="群組 4"/>
            <p:cNvGrpSpPr/>
            <p:nvPr/>
          </p:nvGrpSpPr>
          <p:grpSpPr>
            <a:xfrm>
              <a:off x="1304738" y="2318106"/>
              <a:ext cx="7096518" cy="2220901"/>
              <a:chOff x="683047" y="2082701"/>
              <a:chExt cx="7318759" cy="2519413"/>
            </a:xfrm>
          </p:grpSpPr>
          <p:sp>
            <p:nvSpPr>
              <p:cNvPr id="23" name="文字方塊 22"/>
              <p:cNvSpPr txBox="1"/>
              <p:nvPr/>
            </p:nvSpPr>
            <p:spPr>
              <a:xfrm>
                <a:off x="5207922" y="2326559"/>
                <a:ext cx="2793884" cy="8379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100" dirty="0">
                    <a:ea typeface="微軟正黑體" panose="020B0604030504040204" pitchFamily="34" charset="-120"/>
                  </a:rPr>
                  <a:t>13.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輸入聯絡人資訊</a:t>
                </a:r>
                <a:r>
                  <a:rPr lang="zh-TW" altLang="en-US" sz="21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，</a:t>
                </a:r>
                <a:endParaRPr lang="en-US" altLang="zh-TW" sz="2100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  <a:p>
                <a:r>
                  <a:rPr lang="en-US" altLang="zh-TW" sz="21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      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點選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『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新增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』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鈕</a:t>
                </a:r>
              </a:p>
            </p:txBody>
          </p:sp>
          <p:sp>
            <p:nvSpPr>
              <p:cNvPr id="25" name="圓角矩形 24"/>
              <p:cNvSpPr/>
              <p:nvPr/>
            </p:nvSpPr>
            <p:spPr>
              <a:xfrm flipV="1">
                <a:off x="683047" y="2082701"/>
                <a:ext cx="4102765" cy="2519413"/>
              </a:xfrm>
              <a:prstGeom prst="roundRect">
                <a:avLst/>
              </a:prstGeom>
              <a:noFill/>
              <a:ln w="571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 sz="1350" dirty="0">
                  <a:ea typeface="微軟正黑體" panose="020B0604030504040204" pitchFamily="34" charset="-120"/>
                </a:endParaRPr>
              </a:p>
            </p:txBody>
          </p:sp>
          <p:cxnSp>
            <p:nvCxnSpPr>
              <p:cNvPr id="26" name="直線單箭頭接點 25"/>
              <p:cNvCxnSpPr/>
              <p:nvPr/>
            </p:nvCxnSpPr>
            <p:spPr>
              <a:xfrm flipH="1">
                <a:off x="4244851" y="2907955"/>
                <a:ext cx="996427" cy="0"/>
              </a:xfrm>
              <a:prstGeom prst="straightConnector1">
                <a:avLst/>
              </a:prstGeom>
              <a:ln w="76200">
                <a:solidFill>
                  <a:srgbClr val="0000FF"/>
                </a:solidFill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" name="文字方塊 30"/>
            <p:cNvSpPr txBox="1"/>
            <p:nvPr/>
          </p:nvSpPr>
          <p:spPr>
            <a:xfrm>
              <a:off x="5282919" y="3341347"/>
              <a:ext cx="384223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600" b="1" dirty="0">
                  <a:solidFill>
                    <a:srgbClr val="FF0000"/>
                  </a:solidFill>
                  <a:ea typeface="微軟正黑體" panose="020B0604030504040204" pitchFamily="34" charset="-120"/>
                </a:rPr>
                <a:t>提醒</a:t>
              </a:r>
              <a:r>
                <a:rPr lang="zh-TW" altLang="en-US" sz="1600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：</a:t>
              </a:r>
              <a:endParaRPr lang="en-US" altLang="zh-TW" sz="16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zh-TW" altLang="en-US" sz="1600" b="1" dirty="0">
                  <a:solidFill>
                    <a:srgbClr val="FF0000"/>
                  </a:solidFill>
                  <a:ea typeface="微軟正黑體" panose="020B0604030504040204" pitchFamily="34" charset="-120"/>
                </a:rPr>
                <a:t>因個資法關係，請儘量填寫公務電話為主</a:t>
              </a:r>
              <a:endParaRPr lang="en-US" altLang="zh-TW" sz="1600" b="1" dirty="0">
                <a:solidFill>
                  <a:srgbClr val="FF0000"/>
                </a:solidFill>
                <a:ea typeface="微軟正黑體" panose="020B0604030504040204" pitchFamily="34" charset="-120"/>
              </a:endParaRPr>
            </a:p>
            <a:p>
              <a:r>
                <a:rPr lang="en-US" altLang="zh-TW" sz="1600" b="1" dirty="0">
                  <a:solidFill>
                    <a:srgbClr val="FF0000"/>
                  </a:solidFill>
                  <a:ea typeface="微軟正黑體" panose="020B0604030504040204" pitchFamily="34" charset="-120"/>
                </a:rPr>
                <a:t>(</a:t>
              </a:r>
              <a:r>
                <a:rPr lang="zh-TW" altLang="en-US" sz="1600" b="1" dirty="0">
                  <a:solidFill>
                    <a:srgbClr val="FF0000"/>
                  </a:solidFill>
                  <a:ea typeface="微軟正黑體" panose="020B0604030504040204" pitchFamily="34" charset="-120"/>
                </a:rPr>
                <a:t>電話</a:t>
              </a:r>
              <a:r>
                <a:rPr lang="en-US" altLang="zh-TW" sz="1600" b="1" dirty="0">
                  <a:solidFill>
                    <a:srgbClr val="FF0000"/>
                  </a:solidFill>
                  <a:ea typeface="微軟正黑體" panose="020B0604030504040204" pitchFamily="34" charset="-120"/>
                </a:rPr>
                <a:t>/</a:t>
              </a:r>
              <a:r>
                <a:rPr lang="zh-TW" altLang="en-US" sz="1600" b="1" dirty="0">
                  <a:solidFill>
                    <a:srgbClr val="FF0000"/>
                  </a:solidFill>
                  <a:ea typeface="微軟正黑體" panose="020B0604030504040204" pitchFamily="34" charset="-120"/>
                </a:rPr>
                <a:t>手機</a:t>
              </a:r>
              <a:r>
                <a:rPr lang="zh-TW" altLang="en-US" sz="1600" b="1" dirty="0">
                  <a:solidFill>
                    <a:srgbClr val="FF0000"/>
                  </a:solidFill>
                  <a:latin typeface="PMingLiU" panose="02020500000000000000" pitchFamily="18" charset="-120"/>
                  <a:ea typeface="PMingLiU" panose="02020500000000000000" pitchFamily="18" charset="-120"/>
                </a:rPr>
                <a:t>，</a:t>
              </a:r>
              <a:r>
                <a:rPr lang="zh-TW" altLang="en-US" sz="1600" b="1" dirty="0">
                  <a:solidFill>
                    <a:srgbClr val="FF0000"/>
                  </a:solidFill>
                  <a:ea typeface="微軟正黑體" panose="020B0604030504040204" pitchFamily="34" charset="-120"/>
                </a:rPr>
                <a:t>請輸入其中一欄</a:t>
              </a:r>
              <a:r>
                <a:rPr lang="en-US" altLang="zh-TW" sz="1600" b="1" dirty="0">
                  <a:solidFill>
                    <a:srgbClr val="FF0000"/>
                  </a:solidFill>
                  <a:ea typeface="微軟正黑體" panose="020B0604030504040204" pitchFamily="34" charset="-120"/>
                </a:rPr>
                <a:t>)</a:t>
              </a:r>
              <a:endParaRPr lang="zh-TW" altLang="en-US" sz="1600" b="1" dirty="0">
                <a:solidFill>
                  <a:srgbClr val="FF0000"/>
                </a:solidFill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9" name="群組 8"/>
          <p:cNvGrpSpPr/>
          <p:nvPr/>
        </p:nvGrpSpPr>
        <p:grpSpPr>
          <a:xfrm>
            <a:off x="1795321" y="5465781"/>
            <a:ext cx="5754728" cy="1394296"/>
            <a:chOff x="271321" y="5465781"/>
            <a:chExt cx="5754728" cy="1394296"/>
          </a:xfrm>
        </p:grpSpPr>
        <p:grpSp>
          <p:nvGrpSpPr>
            <p:cNvPr id="17" name="群組 16"/>
            <p:cNvGrpSpPr/>
            <p:nvPr/>
          </p:nvGrpSpPr>
          <p:grpSpPr>
            <a:xfrm>
              <a:off x="271321" y="5465781"/>
              <a:ext cx="5559466" cy="1394296"/>
              <a:chOff x="2515519" y="5047325"/>
              <a:chExt cx="4833288" cy="1394296"/>
            </a:xfrm>
          </p:grpSpPr>
          <p:sp>
            <p:nvSpPr>
              <p:cNvPr id="18" name="圓角矩形 17"/>
              <p:cNvSpPr/>
              <p:nvPr/>
            </p:nvSpPr>
            <p:spPr>
              <a:xfrm flipV="1">
                <a:off x="3154804" y="5047325"/>
                <a:ext cx="281263" cy="317545"/>
              </a:xfrm>
              <a:prstGeom prst="roundRect">
                <a:avLst/>
              </a:prstGeom>
              <a:noFill/>
              <a:ln w="571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 sz="1350" dirty="0">
                  <a:ea typeface="微軟正黑體" panose="020B0604030504040204" pitchFamily="34" charset="-120"/>
                </a:endParaRPr>
              </a:p>
            </p:txBody>
          </p:sp>
          <p:grpSp>
            <p:nvGrpSpPr>
              <p:cNvPr id="19" name="群組 18"/>
              <p:cNvGrpSpPr/>
              <p:nvPr/>
            </p:nvGrpSpPr>
            <p:grpSpPr>
              <a:xfrm>
                <a:off x="2515519" y="5321539"/>
                <a:ext cx="4833288" cy="1120082"/>
                <a:chOff x="1363001" y="2432157"/>
                <a:chExt cx="5539504" cy="1120082"/>
              </a:xfrm>
            </p:grpSpPr>
            <p:sp>
              <p:nvSpPr>
                <p:cNvPr id="20" name="文字方塊 19"/>
                <p:cNvSpPr txBox="1"/>
                <p:nvPr/>
              </p:nvSpPr>
              <p:spPr>
                <a:xfrm>
                  <a:off x="1363001" y="2813575"/>
                  <a:ext cx="5539504" cy="7386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TW" sz="2100" dirty="0">
                      <a:ea typeface="微軟正黑體" panose="020B0604030504040204" pitchFamily="34" charset="-120"/>
                    </a:rPr>
                    <a:t>14.</a:t>
                  </a:r>
                  <a:r>
                    <a:rPr lang="zh-TW" altLang="en-US" sz="2100" dirty="0">
                      <a:ea typeface="微軟正黑體" panose="020B0604030504040204" pitchFamily="34" charset="-120"/>
                    </a:rPr>
                    <a:t>修改請點</a:t>
                  </a:r>
                  <a:r>
                    <a:rPr lang="zh-TW" altLang="en-US" sz="2100" b="1" dirty="0">
                      <a:solidFill>
                        <a:srgbClr val="0000FF"/>
                      </a:solidFill>
                      <a:ea typeface="微軟正黑體" panose="020B0604030504040204" pitchFamily="34" charset="-120"/>
                    </a:rPr>
                    <a:t>編</a:t>
                  </a:r>
                  <a:r>
                    <a:rPr lang="zh-TW" altLang="en-US" sz="2100" dirty="0">
                      <a:ea typeface="微軟正黑體" panose="020B0604030504040204" pitchFamily="34" charset="-120"/>
                    </a:rPr>
                    <a:t>帶入上方視窗</a:t>
                  </a:r>
                  <a:endParaRPr lang="en-US" altLang="zh-TW" sz="2100" dirty="0">
                    <a:ea typeface="微軟正黑體" panose="020B0604030504040204" pitchFamily="34" charset="-120"/>
                  </a:endParaRPr>
                </a:p>
                <a:p>
                  <a:r>
                    <a:rPr lang="en-US" altLang="zh-TW" sz="2100" dirty="0">
                      <a:ea typeface="微軟正黑體" panose="020B0604030504040204" pitchFamily="34" charset="-120"/>
                    </a:rPr>
                    <a:t>     </a:t>
                  </a:r>
                  <a:r>
                    <a:rPr lang="zh-TW" altLang="en-US" sz="2100" dirty="0">
                      <a:ea typeface="微軟正黑體" panose="020B0604030504040204" pitchFamily="34" charset="-120"/>
                    </a:rPr>
                    <a:t>修改後點選</a:t>
                  </a:r>
                  <a:r>
                    <a:rPr lang="en-US" altLang="zh-TW" sz="2100" dirty="0">
                      <a:ea typeface="微軟正黑體" panose="020B0604030504040204" pitchFamily="34" charset="-120"/>
                    </a:rPr>
                    <a:t>『</a:t>
                  </a:r>
                  <a:r>
                    <a:rPr lang="zh-TW" altLang="en-US" sz="2100" dirty="0">
                      <a:ea typeface="微軟正黑體" panose="020B0604030504040204" pitchFamily="34" charset="-120"/>
                    </a:rPr>
                    <a:t>存檔</a:t>
                  </a:r>
                  <a:r>
                    <a:rPr lang="en-US" altLang="zh-TW" sz="2100" dirty="0">
                      <a:ea typeface="微軟正黑體" panose="020B0604030504040204" pitchFamily="34" charset="-120"/>
                    </a:rPr>
                    <a:t>』</a:t>
                  </a:r>
                  <a:r>
                    <a:rPr lang="zh-TW" altLang="en-US" sz="2100" dirty="0">
                      <a:ea typeface="微軟正黑體" panose="020B0604030504040204" pitchFamily="34" charset="-120"/>
                    </a:rPr>
                    <a:t>鈕</a:t>
                  </a:r>
                  <a:r>
                    <a:rPr lang="zh-TW" altLang="en-US" sz="2100" dirty="0"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；刪除請勾選後按</a:t>
                  </a:r>
                  <a:endParaRPr lang="zh-TW" altLang="en-US" sz="2100" dirty="0">
                    <a:ea typeface="微軟正黑體" panose="020B0604030504040204" pitchFamily="34" charset="-120"/>
                  </a:endParaRPr>
                </a:p>
              </p:txBody>
            </p:sp>
            <p:cxnSp>
              <p:nvCxnSpPr>
                <p:cNvPr id="21" name="直線單箭頭接點 20"/>
                <p:cNvCxnSpPr/>
                <p:nvPr/>
              </p:nvCxnSpPr>
              <p:spPr>
                <a:xfrm flipV="1">
                  <a:off x="2095695" y="2432157"/>
                  <a:ext cx="159614" cy="420301"/>
                </a:xfrm>
                <a:prstGeom prst="straightConnector1">
                  <a:avLst/>
                </a:prstGeom>
                <a:ln w="76200">
                  <a:solidFill>
                    <a:srgbClr val="0000FF"/>
                  </a:solidFill>
                  <a:tailEnd type="triangle"/>
                </a:ln>
              </p:spPr>
              <p:style>
                <a:lnRef idx="3">
                  <a:schemeClr val="accent1"/>
                </a:lnRef>
                <a:fillRef idx="0">
                  <a:schemeClr val="accent1"/>
                </a:fillRef>
                <a:effectRef idx="2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pic>
          <p:nvPicPr>
            <p:cNvPr id="8" name="圖片 7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635524" y="6375816"/>
              <a:ext cx="390525" cy="447675"/>
            </a:xfrm>
            <a:prstGeom prst="rect">
              <a:avLst/>
            </a:prstGeom>
          </p:spPr>
        </p:pic>
      </p:grpSp>
      <p:grpSp>
        <p:nvGrpSpPr>
          <p:cNvPr id="10" name="群組 9">
            <a:extLst>
              <a:ext uri="{FF2B5EF4-FFF2-40B4-BE49-F238E27FC236}">
                <a16:creationId xmlns:a16="http://schemas.microsoft.com/office/drawing/2014/main" id="{022777AE-3023-0306-815E-D3D388A6EA67}"/>
              </a:ext>
            </a:extLst>
          </p:cNvPr>
          <p:cNvGrpSpPr/>
          <p:nvPr/>
        </p:nvGrpSpPr>
        <p:grpSpPr>
          <a:xfrm>
            <a:off x="3019123" y="4062208"/>
            <a:ext cx="7666466" cy="660545"/>
            <a:chOff x="1227349" y="4932448"/>
            <a:chExt cx="6581453" cy="660545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19A0FA3F-721E-6921-C497-CE1151A7F995}"/>
                </a:ext>
              </a:extLst>
            </p:cNvPr>
            <p:cNvSpPr/>
            <p:nvPr/>
          </p:nvSpPr>
          <p:spPr>
            <a:xfrm>
              <a:off x="1227349" y="4932448"/>
              <a:ext cx="977026" cy="195236"/>
            </a:xfrm>
            <a:prstGeom prst="rect">
              <a:avLst/>
            </a:prstGeom>
            <a:noFill/>
            <a:ln>
              <a:solidFill>
                <a:srgbClr val="008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ea typeface="微軟正黑體" panose="020B0604030504040204" pitchFamily="34" charset="-120"/>
              </a:endParaRPr>
            </a:p>
          </p:txBody>
        </p:sp>
        <p:cxnSp>
          <p:nvCxnSpPr>
            <p:cNvPr id="24" name="直線單箭頭接點 23">
              <a:extLst>
                <a:ext uri="{FF2B5EF4-FFF2-40B4-BE49-F238E27FC236}">
                  <a16:creationId xmlns:a16="http://schemas.microsoft.com/office/drawing/2014/main" id="{3EAA746B-0954-C2B4-6ED2-187AD8CF500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29037" y="5050919"/>
              <a:ext cx="2397353" cy="902"/>
            </a:xfrm>
            <a:prstGeom prst="straightConnector1">
              <a:avLst/>
            </a:prstGeom>
            <a:ln w="76200">
              <a:solidFill>
                <a:srgbClr val="00B050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文字方塊 31">
              <a:extLst>
                <a:ext uri="{FF2B5EF4-FFF2-40B4-BE49-F238E27FC236}">
                  <a16:creationId xmlns:a16="http://schemas.microsoft.com/office/drawing/2014/main" id="{5659BBD9-1DE3-5870-4A83-43727350A8A8}"/>
                </a:ext>
              </a:extLst>
            </p:cNvPr>
            <p:cNvSpPr txBox="1"/>
            <p:nvPr/>
          </p:nvSpPr>
          <p:spPr>
            <a:xfrm>
              <a:off x="4613599" y="5008218"/>
              <a:ext cx="319520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600" dirty="0">
                  <a:ea typeface="微軟正黑體" panose="020B0604030504040204" pitchFamily="34" charset="-120"/>
                </a:rPr>
                <a:t>i</a:t>
              </a:r>
              <a:r>
                <a:rPr lang="zh-TW" altLang="en-US" sz="1600" dirty="0">
                  <a:ea typeface="微軟正黑體" panose="020B0604030504040204" pitchFamily="34" charset="-120"/>
                </a:rPr>
                <a:t>運動平台</a:t>
              </a:r>
              <a:r>
                <a:rPr lang="en-US" altLang="zh-TW" sz="1600" dirty="0">
                  <a:ea typeface="微軟正黑體" panose="020B0604030504040204" pitchFamily="34" charset="-120"/>
                  <a:sym typeface="Wingdings" panose="05000000000000000000" pitchFamily="2" charset="2"/>
                </a:rPr>
                <a:t></a:t>
              </a:r>
              <a:r>
                <a:rPr lang="zh-TW" altLang="en-US" sz="1600" dirty="0">
                  <a:ea typeface="微軟正黑體" panose="020B0604030504040204" pitchFamily="34" charset="-120"/>
                  <a:sym typeface="Wingdings" panose="05000000000000000000" pitchFamily="2" charset="2"/>
                </a:rPr>
                <a:t>活動專區要公開聯絡人資訊請選</a:t>
              </a:r>
              <a:r>
                <a:rPr lang="en-US" altLang="zh-TW" sz="1600" dirty="0">
                  <a:ea typeface="微軟正黑體" panose="020B0604030504040204" pitchFamily="34" charset="-120"/>
                  <a:sym typeface="Wingdings" panose="05000000000000000000" pitchFamily="2" charset="2"/>
                </a:rPr>
                <a:t>『</a:t>
              </a:r>
              <a:r>
                <a:rPr lang="zh-TW" altLang="en-US" sz="1600" dirty="0">
                  <a:ea typeface="微軟正黑體" panose="020B0604030504040204" pitchFamily="34" charset="-120"/>
                  <a:sym typeface="Wingdings" panose="05000000000000000000" pitchFamily="2" charset="2"/>
                </a:rPr>
                <a:t>是</a:t>
              </a:r>
              <a:r>
                <a:rPr lang="en-US" altLang="zh-TW" sz="1600" dirty="0">
                  <a:ea typeface="微軟正黑體" panose="020B0604030504040204" pitchFamily="34" charset="-120"/>
                  <a:sym typeface="Wingdings" panose="05000000000000000000" pitchFamily="2" charset="2"/>
                </a:rPr>
                <a:t>』</a:t>
              </a:r>
              <a:endParaRPr lang="zh-TW" altLang="en-US" sz="1600" dirty="0">
                <a:ea typeface="微軟正黑體" panose="020B0604030504040204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8177211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群組 30">
            <a:extLst>
              <a:ext uri="{FF2B5EF4-FFF2-40B4-BE49-F238E27FC236}">
                <a16:creationId xmlns:a16="http://schemas.microsoft.com/office/drawing/2014/main" id="{E77FCE19-FCD6-891F-7141-5CC3E09C1F29}"/>
              </a:ext>
            </a:extLst>
          </p:cNvPr>
          <p:cNvGrpSpPr/>
          <p:nvPr/>
        </p:nvGrpSpPr>
        <p:grpSpPr>
          <a:xfrm>
            <a:off x="1903591" y="671924"/>
            <a:ext cx="7420282" cy="5794656"/>
            <a:chOff x="1903591" y="671924"/>
            <a:chExt cx="7420282" cy="5794656"/>
          </a:xfrm>
        </p:grpSpPr>
        <p:pic>
          <p:nvPicPr>
            <p:cNvPr id="7" name="圖片 6">
              <a:extLst>
                <a:ext uri="{FF2B5EF4-FFF2-40B4-BE49-F238E27FC236}">
                  <a16:creationId xmlns:a16="http://schemas.microsoft.com/office/drawing/2014/main" id="{C7C82791-A1A1-9370-ABEC-5D4D6DEDC1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03591" y="671924"/>
              <a:ext cx="6613363" cy="3301983"/>
            </a:xfrm>
            <a:prstGeom prst="rect">
              <a:avLst/>
            </a:prstGeom>
          </p:spPr>
        </p:pic>
        <p:pic>
          <p:nvPicPr>
            <p:cNvPr id="21" name="圖片 20">
              <a:extLst>
                <a:ext uri="{FF2B5EF4-FFF2-40B4-BE49-F238E27FC236}">
                  <a16:creationId xmlns:a16="http://schemas.microsoft.com/office/drawing/2014/main" id="{CAD74492-8FF9-B424-7A20-A4974D00AB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03591" y="3996890"/>
              <a:ext cx="7420282" cy="2469690"/>
            </a:xfrm>
            <a:prstGeom prst="rect">
              <a:avLst/>
            </a:prstGeom>
          </p:spPr>
        </p:pic>
      </p:grpSp>
      <p:grpSp>
        <p:nvGrpSpPr>
          <p:cNvPr id="22" name="群組 21"/>
          <p:cNvGrpSpPr/>
          <p:nvPr/>
        </p:nvGrpSpPr>
        <p:grpSpPr>
          <a:xfrm>
            <a:off x="5613733" y="6220556"/>
            <a:ext cx="3302440" cy="432307"/>
            <a:chOff x="3220431" y="4557183"/>
            <a:chExt cx="2871074" cy="432307"/>
          </a:xfrm>
        </p:grpSpPr>
        <p:sp>
          <p:nvSpPr>
            <p:cNvPr id="12" name="圓角矩形 11"/>
            <p:cNvSpPr/>
            <p:nvPr/>
          </p:nvSpPr>
          <p:spPr>
            <a:xfrm flipV="1">
              <a:off x="3220431" y="4557183"/>
              <a:ext cx="567027" cy="346469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 sz="1350" dirty="0">
                <a:ea typeface="微軟正黑體" panose="020B0604030504040204" pitchFamily="34" charset="-120"/>
              </a:endParaRPr>
            </a:p>
          </p:txBody>
        </p:sp>
        <p:grpSp>
          <p:nvGrpSpPr>
            <p:cNvPr id="14" name="群組 13"/>
            <p:cNvGrpSpPr/>
            <p:nvPr/>
          </p:nvGrpSpPr>
          <p:grpSpPr>
            <a:xfrm>
              <a:off x="3787458" y="4573992"/>
              <a:ext cx="2304047" cy="415498"/>
              <a:chOff x="2820792" y="1684610"/>
              <a:chExt cx="2640704" cy="415498"/>
            </a:xfrm>
          </p:grpSpPr>
          <p:sp>
            <p:nvSpPr>
              <p:cNvPr id="15" name="文字方塊 14"/>
              <p:cNvSpPr txBox="1"/>
              <p:nvPr/>
            </p:nvSpPr>
            <p:spPr>
              <a:xfrm>
                <a:off x="3266193" y="1684610"/>
                <a:ext cx="2195303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100" dirty="0">
                    <a:ea typeface="微軟正黑體" panose="020B0604030504040204" pitchFamily="34" charset="-120"/>
                  </a:rPr>
                  <a:t>17.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點選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『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下一步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』</a:t>
                </a:r>
                <a:endParaRPr lang="zh-TW" altLang="en-US" sz="2100" dirty="0">
                  <a:ea typeface="微軟正黑體" panose="020B0604030504040204" pitchFamily="34" charset="-120"/>
                </a:endParaRPr>
              </a:p>
            </p:txBody>
          </p:sp>
          <p:cxnSp>
            <p:nvCxnSpPr>
              <p:cNvPr id="16" name="直線單箭頭接點 15"/>
              <p:cNvCxnSpPr>
                <a:cxnSpLocks/>
              </p:cNvCxnSpPr>
              <p:nvPr/>
            </p:nvCxnSpPr>
            <p:spPr>
              <a:xfrm flipH="1" flipV="1">
                <a:off x="2820792" y="1822630"/>
                <a:ext cx="445401" cy="83226"/>
              </a:xfrm>
              <a:prstGeom prst="straightConnector1">
                <a:avLst/>
              </a:prstGeom>
              <a:ln w="76200">
                <a:solidFill>
                  <a:srgbClr val="0000FF"/>
                </a:solidFill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  <p:graphicFrame>
        <p:nvGraphicFramePr>
          <p:cNvPr id="13" name="資料庫圖表 12"/>
          <p:cNvGraphicFramePr/>
          <p:nvPr/>
        </p:nvGraphicFramePr>
        <p:xfrm>
          <a:off x="2346002" y="98464"/>
          <a:ext cx="6096000" cy="746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5" name="群組 4"/>
          <p:cNvGrpSpPr/>
          <p:nvPr/>
        </p:nvGrpSpPr>
        <p:grpSpPr>
          <a:xfrm>
            <a:off x="2476525" y="813239"/>
            <a:ext cx="7381194" cy="3425387"/>
            <a:chOff x="1013657" y="1361413"/>
            <a:chExt cx="7381194" cy="3425387"/>
          </a:xfrm>
        </p:grpSpPr>
        <p:sp>
          <p:nvSpPr>
            <p:cNvPr id="23" name="文字方塊 22"/>
            <p:cNvSpPr txBox="1"/>
            <p:nvPr/>
          </p:nvSpPr>
          <p:spPr>
            <a:xfrm>
              <a:off x="5332556" y="1361413"/>
              <a:ext cx="3062295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2100" dirty="0">
                  <a:ea typeface="微軟正黑體" panose="020B0604030504040204" pitchFamily="34" charset="-120"/>
                </a:rPr>
                <a:t>16.</a:t>
              </a:r>
              <a:r>
                <a:rPr lang="zh-TW" altLang="en-US" sz="2100" dirty="0">
                  <a:ea typeface="微軟正黑體" panose="020B0604030504040204" pitchFamily="34" charset="-120"/>
                </a:rPr>
                <a:t>依場次資料不同輸入畫面上紅色星號欄位</a:t>
              </a:r>
              <a:r>
                <a:rPr lang="zh-TW" altLang="en-US" sz="21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，</a:t>
              </a:r>
              <a:endParaRPr lang="en-US" altLang="zh-TW" sz="21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zh-TW" altLang="en-US" sz="2100" dirty="0">
                  <a:ea typeface="微軟正黑體" panose="020B0604030504040204" pitchFamily="34" charset="-120"/>
                </a:rPr>
                <a:t>點選</a:t>
              </a:r>
              <a:r>
                <a:rPr lang="en-US" altLang="zh-TW" sz="2100" dirty="0">
                  <a:ea typeface="微軟正黑體" panose="020B0604030504040204" pitchFamily="34" charset="-120"/>
                </a:rPr>
                <a:t>『</a:t>
              </a:r>
              <a:r>
                <a:rPr lang="zh-TW" altLang="en-US" sz="2100" dirty="0">
                  <a:ea typeface="微軟正黑體" panose="020B0604030504040204" pitchFamily="34" charset="-120"/>
                </a:rPr>
                <a:t>新增</a:t>
              </a:r>
              <a:r>
                <a:rPr lang="en-US" altLang="zh-TW" sz="2100" dirty="0">
                  <a:ea typeface="微軟正黑體" panose="020B0604030504040204" pitchFamily="34" charset="-120"/>
                </a:rPr>
                <a:t>』</a:t>
              </a:r>
              <a:r>
                <a:rPr lang="zh-TW" altLang="en-US" sz="2100" dirty="0">
                  <a:ea typeface="微軟正黑體" panose="020B0604030504040204" pitchFamily="34" charset="-120"/>
                </a:rPr>
                <a:t>鈕</a:t>
              </a:r>
              <a:endParaRPr lang="en-US" altLang="zh-TW" sz="2100" dirty="0">
                <a:ea typeface="微軟正黑體" panose="020B0604030504040204" pitchFamily="34" charset="-120"/>
              </a:endParaRPr>
            </a:p>
            <a:p>
              <a:r>
                <a:rPr lang="en-US" altLang="zh-TW" dirty="0">
                  <a:ea typeface="微軟正黑體" panose="020B0604030504040204" pitchFamily="34" charset="-120"/>
                </a:rPr>
                <a:t>(</a:t>
              </a:r>
              <a:r>
                <a:rPr lang="zh-TW" altLang="en-US" dirty="0">
                  <a:ea typeface="微軟正黑體" panose="020B0604030504040204" pitchFamily="34" charset="-120"/>
                </a:rPr>
                <a:t>多場次請重覆新增動作</a:t>
              </a:r>
              <a:r>
                <a:rPr lang="en-US" altLang="zh-TW" dirty="0">
                  <a:ea typeface="微軟正黑體" panose="020B0604030504040204" pitchFamily="34" charset="-120"/>
                </a:rPr>
                <a:t>)</a:t>
              </a:r>
              <a:endParaRPr lang="zh-TW" altLang="en-US" dirty="0">
                <a:ea typeface="微軟正黑體" panose="020B0604030504040204" pitchFamily="34" charset="-120"/>
              </a:endParaRPr>
            </a:p>
          </p:txBody>
        </p:sp>
        <p:sp>
          <p:nvSpPr>
            <p:cNvPr id="25" name="圓角矩形 24"/>
            <p:cNvSpPr/>
            <p:nvPr/>
          </p:nvSpPr>
          <p:spPr>
            <a:xfrm flipV="1">
              <a:off x="1013657" y="2081701"/>
              <a:ext cx="4214336" cy="2705099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 sz="1350" dirty="0">
                <a:ea typeface="微軟正黑體" panose="020B0604030504040204" pitchFamily="34" charset="-120"/>
              </a:endParaRPr>
            </a:p>
          </p:txBody>
        </p:sp>
        <p:cxnSp>
          <p:nvCxnSpPr>
            <p:cNvPr id="26" name="直線單箭頭接點 25"/>
            <p:cNvCxnSpPr>
              <a:cxnSpLocks/>
            </p:cNvCxnSpPr>
            <p:nvPr/>
          </p:nvCxnSpPr>
          <p:spPr>
            <a:xfrm flipH="1">
              <a:off x="4713997" y="2106154"/>
              <a:ext cx="651716" cy="445322"/>
            </a:xfrm>
            <a:prstGeom prst="straightConnector1">
              <a:avLst/>
            </a:prstGeom>
            <a:ln w="76200">
              <a:solidFill>
                <a:srgbClr val="0000FF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群組 16"/>
          <p:cNvGrpSpPr/>
          <p:nvPr/>
        </p:nvGrpSpPr>
        <p:grpSpPr>
          <a:xfrm>
            <a:off x="2539983" y="2792314"/>
            <a:ext cx="5708038" cy="427225"/>
            <a:chOff x="1274265" y="5003169"/>
            <a:chExt cx="5708038" cy="427225"/>
          </a:xfrm>
        </p:grpSpPr>
        <p:sp>
          <p:nvSpPr>
            <p:cNvPr id="18" name="矩形 17"/>
            <p:cNvSpPr/>
            <p:nvPr/>
          </p:nvSpPr>
          <p:spPr>
            <a:xfrm>
              <a:off x="1274265" y="5003169"/>
              <a:ext cx="1699413" cy="166061"/>
            </a:xfrm>
            <a:prstGeom prst="rect">
              <a:avLst/>
            </a:prstGeom>
            <a:noFill/>
            <a:ln>
              <a:solidFill>
                <a:srgbClr val="00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ea typeface="微軟正黑體" panose="020B0604030504040204" pitchFamily="34" charset="-120"/>
              </a:endParaRPr>
            </a:p>
          </p:txBody>
        </p:sp>
        <p:cxnSp>
          <p:nvCxnSpPr>
            <p:cNvPr id="19" name="直線單箭頭接點 18"/>
            <p:cNvCxnSpPr>
              <a:cxnSpLocks/>
            </p:cNvCxnSpPr>
            <p:nvPr/>
          </p:nvCxnSpPr>
          <p:spPr>
            <a:xfrm flipH="1" flipV="1">
              <a:off x="2973678" y="5091840"/>
              <a:ext cx="1139254" cy="91768"/>
            </a:xfrm>
            <a:prstGeom prst="straightConnector1">
              <a:avLst/>
            </a:prstGeom>
            <a:ln w="76200">
              <a:solidFill>
                <a:srgbClr val="00B050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文字方塊 19"/>
            <p:cNvSpPr txBox="1"/>
            <p:nvPr/>
          </p:nvSpPr>
          <p:spPr>
            <a:xfrm>
              <a:off x="4417530" y="5091840"/>
              <a:ext cx="256477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600" dirty="0">
                  <a:ea typeface="微軟正黑體" panose="020B0604030504040204" pitchFamily="34" charset="-120"/>
                </a:rPr>
                <a:t>場次可下拉選擇</a:t>
              </a: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0278" y="2515523"/>
            <a:ext cx="2152650" cy="945293"/>
          </a:xfrm>
          <a:prstGeom prst="rect">
            <a:avLst/>
          </a:prstGeom>
          <a:noFill/>
          <a:ln w="9525">
            <a:solidFill>
              <a:srgbClr val="00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2476525" y="2708695"/>
            <a:ext cx="4123368" cy="6625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ea typeface="微軟正黑體" panose="020B0604030504040204" pitchFamily="34" charset="-120"/>
            </a:endParaRPr>
          </a:p>
        </p:txBody>
      </p:sp>
      <p:grpSp>
        <p:nvGrpSpPr>
          <p:cNvPr id="24" name="群組 23"/>
          <p:cNvGrpSpPr/>
          <p:nvPr/>
        </p:nvGrpSpPr>
        <p:grpSpPr>
          <a:xfrm>
            <a:off x="1912925" y="5318397"/>
            <a:ext cx="2238968" cy="1520749"/>
            <a:chOff x="-3006107" y="7865740"/>
            <a:chExt cx="2502013" cy="1520749"/>
          </a:xfrm>
        </p:grpSpPr>
        <p:sp>
          <p:nvSpPr>
            <p:cNvPr id="27" name="矩形 26"/>
            <p:cNvSpPr/>
            <p:nvPr/>
          </p:nvSpPr>
          <p:spPr>
            <a:xfrm>
              <a:off x="-3006107" y="7865740"/>
              <a:ext cx="1137570" cy="247325"/>
            </a:xfrm>
            <a:prstGeom prst="rect">
              <a:avLst/>
            </a:prstGeom>
            <a:noFill/>
            <a:ln>
              <a:solidFill>
                <a:srgbClr val="00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ea typeface="微軟正黑體" panose="020B0604030504040204" pitchFamily="34" charset="-120"/>
              </a:endParaRPr>
            </a:p>
          </p:txBody>
        </p:sp>
        <p:cxnSp>
          <p:nvCxnSpPr>
            <p:cNvPr id="28" name="直線單箭頭接點 27"/>
            <p:cNvCxnSpPr>
              <a:cxnSpLocks/>
            </p:cNvCxnSpPr>
            <p:nvPr/>
          </p:nvCxnSpPr>
          <p:spPr>
            <a:xfrm flipV="1">
              <a:off x="-2386119" y="8067973"/>
              <a:ext cx="0" cy="815663"/>
            </a:xfrm>
            <a:prstGeom prst="straightConnector1">
              <a:avLst/>
            </a:prstGeom>
            <a:ln w="76200">
              <a:solidFill>
                <a:srgbClr val="00B050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文字方塊 28"/>
            <p:cNvSpPr txBox="1"/>
            <p:nvPr/>
          </p:nvSpPr>
          <p:spPr>
            <a:xfrm>
              <a:off x="-2901259" y="8801714"/>
              <a:ext cx="239716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600" dirty="0">
                  <a:ea typeface="微軟正黑體" panose="020B0604030504040204" pitchFamily="34" charset="-120"/>
                </a:rPr>
                <a:t>匯入場次</a:t>
              </a:r>
              <a:endParaRPr lang="en-US" altLang="zh-TW" sz="1600" dirty="0">
                <a:ea typeface="微軟正黑體" panose="020B0604030504040204" pitchFamily="34" charset="-120"/>
              </a:endParaRPr>
            </a:p>
            <a:p>
              <a:r>
                <a:rPr lang="en-US" altLang="zh-TW" sz="1600" dirty="0">
                  <a:ea typeface="微軟正黑體" panose="020B0604030504040204" pitchFamily="34" charset="-120"/>
                </a:rPr>
                <a:t>(</a:t>
              </a:r>
              <a:r>
                <a:rPr lang="zh-TW" altLang="en-US" sz="1600" b="1" dirty="0">
                  <a:ea typeface="微軟正黑體" panose="020B0604030504040204" pitchFamily="34" charset="-120"/>
                </a:rPr>
                <a:t>請見下頁說明</a:t>
              </a:r>
              <a:r>
                <a:rPr lang="en-US" altLang="zh-TW" sz="1600" dirty="0">
                  <a:ea typeface="微軟正黑體" panose="020B0604030504040204" pitchFamily="34" charset="-120"/>
                </a:rPr>
                <a:t>)</a:t>
              </a:r>
              <a:endParaRPr lang="zh-TW" altLang="en-US" sz="1600" dirty="0">
                <a:ea typeface="微軟正黑體" panose="020B0604030504040204" pitchFamily="34" charset="-120"/>
              </a:endParaRPr>
            </a:p>
          </p:txBody>
        </p:sp>
      </p:grpSp>
      <p:sp>
        <p:nvSpPr>
          <p:cNvPr id="30" name="矩形 29"/>
          <p:cNvSpPr/>
          <p:nvPr/>
        </p:nvSpPr>
        <p:spPr>
          <a:xfrm>
            <a:off x="7565041" y="2003302"/>
            <a:ext cx="2702264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400" b="1" dirty="0">
                <a:solidFill>
                  <a:srgbClr val="0000FF"/>
                </a:solidFill>
                <a:ea typeface="微軟正黑體" panose="020B0604030504040204" pitchFamily="34" charset="-120"/>
              </a:rPr>
              <a:t>Ex:</a:t>
            </a:r>
          </a:p>
          <a:p>
            <a:r>
              <a:rPr lang="zh-TW" altLang="en-US" sz="1400" b="1" dirty="0">
                <a:solidFill>
                  <a:srgbClr val="0000FF"/>
                </a:solidFill>
                <a:ea typeface="微軟正黑體" panose="020B0604030504040204" pitchFamily="34" charset="-120"/>
              </a:rPr>
              <a:t>單日：</a:t>
            </a:r>
            <a:r>
              <a:rPr lang="zh-TW" altLang="en-US" sz="1400" dirty="0">
                <a:ea typeface="微軟正黑體" panose="020B0604030504040204" pitchFamily="34" charset="-120"/>
              </a:rPr>
              <a:t>直接輸入日期</a:t>
            </a:r>
          </a:p>
          <a:p>
            <a:r>
              <a:rPr lang="zh-TW" altLang="en-US" sz="1400" b="1" dirty="0">
                <a:solidFill>
                  <a:srgbClr val="0000FF"/>
                </a:solidFill>
                <a:ea typeface="微軟正黑體" panose="020B0604030504040204" pitchFamily="34" charset="-120"/>
              </a:rPr>
              <a:t>單月：</a:t>
            </a:r>
            <a:r>
              <a:rPr lang="en-US" altLang="zh-TW" sz="1400" dirty="0">
                <a:ea typeface="微軟正黑體" panose="020B0604030504040204" pitchFamily="34" charset="-120"/>
              </a:rPr>
              <a:t>2</a:t>
            </a:r>
            <a:r>
              <a:rPr lang="zh-TW" altLang="en-US" sz="1400" dirty="0">
                <a:ea typeface="微軟正黑體" panose="020B0604030504040204" pitchFamily="34" charset="-120"/>
              </a:rPr>
              <a:t>月</a:t>
            </a:r>
            <a:r>
              <a:rPr lang="en-US" altLang="zh-TW" sz="1400" dirty="0">
                <a:ea typeface="微軟正黑體" panose="020B0604030504040204" pitchFamily="34" charset="-120"/>
              </a:rPr>
              <a:t>2</a:t>
            </a:r>
            <a:r>
              <a:rPr lang="zh-TW" altLang="en-US" sz="1400" dirty="0">
                <a:ea typeface="微軟正黑體" panose="020B0604030504040204" pitchFamily="34" charset="-120"/>
              </a:rPr>
              <a:t>日、</a:t>
            </a:r>
            <a:r>
              <a:rPr lang="en-US" altLang="zh-TW" sz="1400" dirty="0">
                <a:ea typeface="微軟正黑體" panose="020B0604030504040204" pitchFamily="34" charset="-120"/>
              </a:rPr>
              <a:t>2</a:t>
            </a:r>
            <a:r>
              <a:rPr lang="zh-TW" altLang="en-US" sz="1400" dirty="0">
                <a:ea typeface="微軟正黑體" panose="020B0604030504040204" pitchFamily="34" charset="-120"/>
              </a:rPr>
              <a:t>月</a:t>
            </a:r>
            <a:r>
              <a:rPr lang="en-US" altLang="zh-TW" sz="1400" dirty="0">
                <a:ea typeface="微軟正黑體" panose="020B0604030504040204" pitchFamily="34" charset="-120"/>
              </a:rPr>
              <a:t>6</a:t>
            </a:r>
            <a:r>
              <a:rPr lang="zh-TW" altLang="en-US" sz="1400" dirty="0">
                <a:ea typeface="微軟正黑體" panose="020B0604030504040204" pitchFamily="34" charset="-120"/>
              </a:rPr>
              <a:t>日</a:t>
            </a:r>
            <a:endParaRPr lang="en-US" altLang="zh-TW" sz="1400" dirty="0">
              <a:ea typeface="微軟正黑體" panose="020B0604030504040204" pitchFamily="34" charset="-120"/>
            </a:endParaRPr>
          </a:p>
          <a:p>
            <a:r>
              <a:rPr lang="zh-TW" altLang="en-US" sz="1400" dirty="0">
                <a:ea typeface="微軟正黑體" panose="020B0604030504040204" pitchFamily="34" charset="-120"/>
              </a:rPr>
              <a:t>課程週期類別</a:t>
            </a:r>
            <a:r>
              <a:rPr lang="en-US" altLang="zh-TW" sz="1400" dirty="0">
                <a:ea typeface="微軟正黑體" panose="020B0604030504040204" pitchFamily="34" charset="-120"/>
              </a:rPr>
              <a:t>:</a:t>
            </a:r>
            <a:r>
              <a:rPr lang="zh-TW" altLang="en-US" sz="1400" dirty="0">
                <a:ea typeface="微軟正黑體" panose="020B0604030504040204" pitchFamily="34" charset="-120"/>
              </a:rPr>
              <a:t>單月，選擇月份並輸入</a:t>
            </a:r>
            <a:r>
              <a:rPr lang="en-US" altLang="zh-TW" sz="1400" dirty="0">
                <a:ea typeface="微軟正黑體" panose="020B0604030504040204" pitchFamily="34" charset="-120"/>
              </a:rPr>
              <a:t>2,6</a:t>
            </a:r>
            <a:r>
              <a:rPr lang="zh-TW" altLang="en-US" sz="1400" dirty="0">
                <a:ea typeface="微軟正黑體" panose="020B0604030504040204" pitchFamily="34" charset="-120"/>
              </a:rPr>
              <a:t>日期。</a:t>
            </a:r>
            <a:r>
              <a:rPr lang="en-US" altLang="zh-TW" sz="1400" dirty="0">
                <a:ea typeface="微軟正黑體" panose="020B0604030504040204" pitchFamily="34" charset="-120"/>
              </a:rPr>
              <a:t>(</a:t>
            </a:r>
            <a:r>
              <a:rPr lang="zh-TW" altLang="en-US" sz="1400" dirty="0">
                <a:ea typeface="微軟正黑體" panose="020B0604030504040204" pitchFamily="34" charset="-120"/>
              </a:rPr>
              <a:t>以逗號分開</a:t>
            </a:r>
            <a:r>
              <a:rPr lang="en-US" altLang="zh-TW" sz="1400" dirty="0">
                <a:ea typeface="微軟正黑體" panose="020B0604030504040204" pitchFamily="34" charset="-120"/>
              </a:rPr>
              <a:t>)</a:t>
            </a:r>
            <a:endParaRPr lang="zh-TW" altLang="en-US" sz="1400" dirty="0">
              <a:ea typeface="微軟正黑體" panose="020B0604030504040204" pitchFamily="34" charset="-120"/>
            </a:endParaRPr>
          </a:p>
          <a:p>
            <a:r>
              <a:rPr lang="zh-TW" altLang="en-US" sz="1400" b="1" dirty="0">
                <a:solidFill>
                  <a:srgbClr val="0000FF"/>
                </a:solidFill>
                <a:ea typeface="微軟正黑體" panose="020B0604030504040204" pitchFamily="34" charset="-120"/>
              </a:rPr>
              <a:t>每週：</a:t>
            </a:r>
            <a:r>
              <a:rPr lang="en-US" altLang="zh-TW" sz="1400" dirty="0">
                <a:ea typeface="微軟正黑體" panose="020B0604030504040204" pitchFamily="34" charset="-120"/>
              </a:rPr>
              <a:t>8/1-8/15</a:t>
            </a:r>
            <a:r>
              <a:rPr lang="zh-TW" altLang="en-US" sz="1400" dirty="0">
                <a:ea typeface="微軟正黑體" panose="020B0604030504040204" pitchFamily="34" charset="-120"/>
              </a:rPr>
              <a:t>每週三</a:t>
            </a:r>
            <a:endParaRPr lang="en-US" altLang="zh-TW" sz="1400" dirty="0">
              <a:ea typeface="微軟正黑體" panose="020B0604030504040204" pitchFamily="34" charset="-120"/>
            </a:endParaRPr>
          </a:p>
          <a:p>
            <a:r>
              <a:rPr lang="zh-TW" altLang="en-US" sz="1400" dirty="0">
                <a:ea typeface="微軟正黑體" panose="020B0604030504040204" pitchFamily="34" charset="-120"/>
              </a:rPr>
              <a:t>課程週期類別</a:t>
            </a:r>
            <a:r>
              <a:rPr lang="en-US" altLang="zh-TW" sz="1400" dirty="0">
                <a:ea typeface="微軟正黑體" panose="020B0604030504040204" pitchFamily="34" charset="-120"/>
              </a:rPr>
              <a:t>: </a:t>
            </a:r>
            <a:r>
              <a:rPr lang="zh-TW" altLang="en-US" sz="1400" dirty="0">
                <a:ea typeface="微軟正黑體" panose="020B0604030504040204" pitchFamily="34" charset="-120"/>
              </a:rPr>
              <a:t>每週，課程起訖輸入</a:t>
            </a:r>
            <a:r>
              <a:rPr lang="en-US" altLang="zh-TW" sz="1400" dirty="0">
                <a:ea typeface="微軟正黑體" panose="020B0604030504040204" pitchFamily="34" charset="-120"/>
              </a:rPr>
              <a:t>8/1-8/15</a:t>
            </a:r>
            <a:r>
              <a:rPr lang="zh-TW" altLang="en-US" sz="1400" dirty="0">
                <a:ea typeface="微軟正黑體" panose="020B0604030504040204" pitchFamily="34" charset="-120"/>
              </a:rPr>
              <a:t>勾選每週三</a:t>
            </a:r>
          </a:p>
          <a:p>
            <a:r>
              <a:rPr lang="zh-TW" altLang="en-US" sz="1400" b="1" dirty="0">
                <a:solidFill>
                  <a:srgbClr val="0000FF"/>
                </a:solidFill>
                <a:ea typeface="微軟正黑體" panose="020B0604030504040204" pitchFamily="34" charset="-120"/>
              </a:rPr>
              <a:t>連續：</a:t>
            </a:r>
            <a:r>
              <a:rPr lang="en-US" altLang="zh-TW" sz="1400" dirty="0">
                <a:ea typeface="微軟正黑體" panose="020B0604030504040204" pitchFamily="34" charset="-120"/>
              </a:rPr>
              <a:t>3/1~3/3</a:t>
            </a:r>
            <a:r>
              <a:rPr lang="zh-TW" altLang="en-US" sz="1400" dirty="0">
                <a:ea typeface="微軟正黑體" panose="020B0604030504040204" pitchFamily="34" charset="-120"/>
              </a:rPr>
              <a:t>每天</a:t>
            </a:r>
            <a:r>
              <a:rPr lang="en-US" altLang="zh-TW" sz="1400" b="1" dirty="0">
                <a:ea typeface="微軟正黑體" panose="020B0604030504040204" pitchFamily="34" charset="-120"/>
              </a:rPr>
              <a:t>(</a:t>
            </a:r>
            <a:r>
              <a:rPr lang="zh-TW" altLang="en-US" sz="1400" b="1" dirty="0">
                <a:ea typeface="微軟正黑體" panose="020B0604030504040204" pitchFamily="34" charset="-120"/>
              </a:rPr>
              <a:t>建議少用</a:t>
            </a:r>
            <a:r>
              <a:rPr lang="en-US" altLang="zh-TW" sz="1400" b="1" dirty="0">
                <a:ea typeface="微軟正黑體" panose="020B0604030504040204" pitchFamily="34" charset="-120"/>
              </a:rPr>
              <a:t>)</a:t>
            </a:r>
          </a:p>
          <a:p>
            <a:r>
              <a:rPr lang="zh-TW" altLang="en-US" sz="1400" dirty="0">
                <a:ea typeface="微軟正黑體" panose="020B0604030504040204" pitchFamily="34" charset="-120"/>
              </a:rPr>
              <a:t>課程週期類別</a:t>
            </a:r>
            <a:r>
              <a:rPr lang="en-US" altLang="zh-TW" sz="1400" dirty="0">
                <a:ea typeface="微軟正黑體" panose="020B0604030504040204" pitchFamily="34" charset="-120"/>
              </a:rPr>
              <a:t>: </a:t>
            </a:r>
            <a:r>
              <a:rPr lang="zh-TW" altLang="en-US" sz="1400" dirty="0">
                <a:ea typeface="微軟正黑體" panose="020B0604030504040204" pitchFamily="34" charset="-120"/>
              </a:rPr>
              <a:t>連續，課程起訖輸入</a:t>
            </a:r>
            <a:r>
              <a:rPr lang="en-US" altLang="zh-TW" sz="1400" dirty="0">
                <a:ea typeface="微軟正黑體" panose="020B0604030504040204" pitchFamily="34" charset="-120"/>
              </a:rPr>
              <a:t>3/1-3/3</a:t>
            </a: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03FB7256-1503-2293-362F-C756540119CD}"/>
              </a:ext>
            </a:extLst>
          </p:cNvPr>
          <p:cNvSpPr txBox="1"/>
          <p:nvPr/>
        </p:nvSpPr>
        <p:spPr>
          <a:xfrm>
            <a:off x="5903955" y="4934140"/>
            <a:ext cx="50700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b="0" i="0" dirty="0">
                <a:solidFill>
                  <a:srgbClr val="FF0000"/>
                </a:solidFill>
                <a:effectLst/>
                <a:latin typeface="PMingLiU" panose="02020500000000000000" pitchFamily="18" charset="-120"/>
                <a:ea typeface="PMingLiU" panose="02020500000000000000" pitchFamily="18" charset="-120"/>
              </a:rPr>
              <a:t>※</a:t>
            </a:r>
            <a:r>
              <a:rPr lang="zh-TW" altLang="en-US" sz="1400" b="0" i="0" dirty="0">
                <a:solidFill>
                  <a:srgbClr val="FF0000"/>
                </a:solidFill>
                <a:effectLst/>
                <a:latin typeface="新細明體" panose="02020500000000000000" pitchFamily="18" charset="-120"/>
                <a:ea typeface="新細明體" panose="02020500000000000000" pitchFamily="18" charset="-120"/>
              </a:rPr>
              <a:t>活動場次明細</a:t>
            </a:r>
            <a:r>
              <a:rPr lang="zh-TW" altLang="en-US" sz="1400" dirty="0">
                <a:solidFill>
                  <a:srgbClr val="FF0000"/>
                </a:solidFill>
                <a:ea typeface="微軟正黑體" panose="020B0604030504040204" pitchFamily="34" charset="-120"/>
              </a:rPr>
              <a:t>，</a:t>
            </a:r>
            <a:r>
              <a:rPr lang="zh-TW" altLang="en-US" sz="1400" b="0" i="0" dirty="0">
                <a:solidFill>
                  <a:srgbClr val="FF0000"/>
                </a:solidFill>
                <a:effectLst/>
                <a:latin typeface="新細明體" panose="02020500000000000000" pitchFamily="18" charset="-120"/>
                <a:ea typeface="新細明體" panose="02020500000000000000" pitchFamily="18" charset="-120"/>
              </a:rPr>
              <a:t>請</a:t>
            </a:r>
            <a:r>
              <a:rPr lang="zh-TW" altLang="en-US" sz="1400" b="1" i="0" dirty="0">
                <a:solidFill>
                  <a:srgbClr val="FF0000"/>
                </a:solidFill>
                <a:effectLst/>
                <a:latin typeface="新細明體" panose="02020500000000000000" pitchFamily="18" charset="-120"/>
                <a:ea typeface="新細明體" panose="02020500000000000000" pitchFamily="18" charset="-120"/>
              </a:rPr>
              <a:t>不要</a:t>
            </a:r>
            <a:r>
              <a:rPr lang="zh-TW" altLang="en-US" sz="1400" b="0" i="0" dirty="0">
                <a:solidFill>
                  <a:srgbClr val="FF0000"/>
                </a:solidFill>
                <a:effectLst/>
                <a:latin typeface="新細明體" panose="02020500000000000000" pitchFamily="18" charset="-120"/>
                <a:ea typeface="新細明體" panose="02020500000000000000" pitchFamily="18" charset="-120"/>
              </a:rPr>
              <a:t>填寫</a:t>
            </a:r>
            <a:r>
              <a:rPr lang="en-US" altLang="zh-TW" sz="1400" b="0" i="0" dirty="0">
                <a:solidFill>
                  <a:srgbClr val="FF0000"/>
                </a:solidFill>
                <a:effectLst/>
                <a:latin typeface="新細明體" panose="02020500000000000000" pitchFamily="18" charset="-120"/>
                <a:ea typeface="新細明體" panose="02020500000000000000" pitchFamily="18" charset="-120"/>
              </a:rPr>
              <a:t>1160101-1161031/</a:t>
            </a:r>
            <a:r>
              <a:rPr lang="zh-TW" altLang="en-US" sz="1400" b="0" i="0" dirty="0">
                <a:solidFill>
                  <a:srgbClr val="FF0000"/>
                </a:solidFill>
                <a:effectLst/>
                <a:latin typeface="新細明體" panose="02020500000000000000" pitchFamily="18" charset="-120"/>
                <a:ea typeface="新細明體" panose="02020500000000000000" pitchFamily="18" charset="-120"/>
              </a:rPr>
              <a:t>連續</a:t>
            </a:r>
            <a:r>
              <a:rPr lang="en-US" altLang="zh-TW" sz="1400" dirty="0">
                <a:ea typeface="微軟正黑體" panose="020B0604030504040204" pitchFamily="34" charset="-120"/>
                <a:sym typeface="Wingdings" panose="05000000000000000000" pitchFamily="2" charset="2"/>
              </a:rPr>
              <a:t></a:t>
            </a:r>
            <a:r>
              <a:rPr lang="zh-TW" altLang="en-US" sz="1400" dirty="0">
                <a:solidFill>
                  <a:srgbClr val="FF0000"/>
                </a:solidFill>
                <a:ea typeface="微軟正黑體" panose="020B0604030504040204" pitchFamily="34" charset="-120"/>
              </a:rPr>
              <a:t>是指</a:t>
            </a:r>
            <a:r>
              <a:rPr lang="en-US" altLang="zh-TW" sz="1400" dirty="0">
                <a:solidFill>
                  <a:srgbClr val="FF0000"/>
                </a:solidFill>
                <a:ea typeface="微軟正黑體" panose="020B0604030504040204" pitchFamily="34" charset="-120"/>
              </a:rPr>
              <a:t>’</a:t>
            </a:r>
            <a:r>
              <a:rPr lang="zh-TW" altLang="en-US" sz="1400" dirty="0">
                <a:solidFill>
                  <a:srgbClr val="FF0000"/>
                </a:solidFill>
                <a:ea typeface="微軟正黑體" panose="020B0604030504040204" pitchFamily="34" charset="-120"/>
              </a:rPr>
              <a:t>每天</a:t>
            </a:r>
            <a:r>
              <a:rPr lang="en-US" altLang="zh-TW" sz="1400" dirty="0">
                <a:solidFill>
                  <a:srgbClr val="FF0000"/>
                </a:solidFill>
                <a:ea typeface="微軟正黑體" panose="020B0604030504040204" pitchFamily="34" charset="-120"/>
              </a:rPr>
              <a:t>’</a:t>
            </a:r>
          </a:p>
          <a:p>
            <a:r>
              <a:rPr lang="en-US" altLang="zh-TW" sz="1400" dirty="0">
                <a:solidFill>
                  <a:srgbClr val="FF00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※</a:t>
            </a:r>
            <a:r>
              <a:rPr lang="zh-TW" altLang="en-US" sz="1400" dirty="0">
                <a:solidFill>
                  <a:srgbClr val="FF000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活動場次日期填寫</a:t>
            </a:r>
            <a:r>
              <a:rPr lang="en-US" altLang="zh-TW" sz="1400" dirty="0">
                <a:solidFill>
                  <a:srgbClr val="FF000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1160102</a:t>
            </a:r>
            <a:r>
              <a:rPr lang="zh-TW" altLang="en-US" sz="1400" dirty="0">
                <a:solidFill>
                  <a:srgbClr val="FF0000"/>
                </a:solidFill>
                <a:ea typeface="微軟正黑體" panose="020B0604030504040204" pitchFamily="34" charset="-120"/>
              </a:rPr>
              <a:t> ，應為活動不會異動日期再填寫</a:t>
            </a:r>
            <a:endParaRPr lang="en-US" altLang="zh-TW" sz="1400" dirty="0">
              <a:solidFill>
                <a:srgbClr val="FF0000"/>
              </a:solidFill>
              <a:ea typeface="微軟正黑體" panose="020B0604030504040204" pitchFamily="34" charset="-120"/>
            </a:endParaRPr>
          </a:p>
          <a:p>
            <a:r>
              <a:rPr lang="en-US" altLang="zh-TW" sz="1400" dirty="0">
                <a:solidFill>
                  <a:srgbClr val="FF0000"/>
                </a:solidFill>
                <a:ea typeface="微軟正黑體" panose="020B0604030504040204" pitchFamily="34" charset="-120"/>
              </a:rPr>
              <a:t>(</a:t>
            </a:r>
            <a:r>
              <a:rPr lang="zh-TW" altLang="en-US" sz="1400" dirty="0">
                <a:solidFill>
                  <a:srgbClr val="FF0000"/>
                </a:solidFill>
                <a:ea typeface="微軟正黑體" panose="020B0604030504040204" pitchFamily="34" charset="-120"/>
              </a:rPr>
              <a:t>避免事後變更逾時</a:t>
            </a:r>
            <a:r>
              <a:rPr lang="en-US" altLang="zh-TW" sz="1400" dirty="0">
                <a:solidFill>
                  <a:srgbClr val="FF0000"/>
                </a:solidFill>
                <a:ea typeface="微軟正黑體" panose="020B0604030504040204" pitchFamily="34" charset="-120"/>
              </a:rPr>
              <a:t>)</a:t>
            </a:r>
            <a:endParaRPr lang="zh-TW" altLang="en-US" sz="1400" dirty="0">
              <a:solidFill>
                <a:srgbClr val="FF0000"/>
              </a:solidFill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8006384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id="{EEDD81A0-2F77-BC6A-F04F-FC7C47E811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762" y="4440387"/>
            <a:ext cx="7033873" cy="1925942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0595" y="1951673"/>
            <a:ext cx="5926454" cy="2365689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0121" y="709130"/>
            <a:ext cx="1590675" cy="1106792"/>
          </a:xfrm>
          <a:prstGeom prst="rect">
            <a:avLst/>
          </a:prstGeom>
        </p:spPr>
      </p:pic>
      <p:graphicFrame>
        <p:nvGraphicFramePr>
          <p:cNvPr id="13" name="資料庫圖表 12"/>
          <p:cNvGraphicFramePr/>
          <p:nvPr/>
        </p:nvGraphicFramePr>
        <p:xfrm>
          <a:off x="2346002" y="98464"/>
          <a:ext cx="6096000" cy="746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pSp>
        <p:nvGrpSpPr>
          <p:cNvPr id="31" name="群組 30"/>
          <p:cNvGrpSpPr/>
          <p:nvPr/>
        </p:nvGrpSpPr>
        <p:grpSpPr>
          <a:xfrm>
            <a:off x="2110597" y="700894"/>
            <a:ext cx="5080779" cy="356878"/>
            <a:chOff x="-128270" y="6365777"/>
            <a:chExt cx="5677695" cy="356878"/>
          </a:xfrm>
        </p:grpSpPr>
        <p:sp>
          <p:nvSpPr>
            <p:cNvPr id="32" name="矩形 31"/>
            <p:cNvSpPr/>
            <p:nvPr/>
          </p:nvSpPr>
          <p:spPr>
            <a:xfrm>
              <a:off x="-128270" y="6365777"/>
              <a:ext cx="1360601" cy="356878"/>
            </a:xfrm>
            <a:prstGeom prst="rect">
              <a:avLst/>
            </a:prstGeom>
            <a:noFill/>
            <a:ln w="57150" cap="flat">
              <a:solidFill>
                <a:srgbClr val="FE100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ea typeface="微軟正黑體" panose="020B0604030504040204" pitchFamily="34" charset="-120"/>
              </a:endParaRPr>
            </a:p>
          </p:txBody>
        </p:sp>
        <p:cxnSp>
          <p:nvCxnSpPr>
            <p:cNvPr id="33" name="直線單箭頭接點 32"/>
            <p:cNvCxnSpPr/>
            <p:nvPr/>
          </p:nvCxnSpPr>
          <p:spPr>
            <a:xfrm flipH="1" flipV="1">
              <a:off x="1242974" y="6509763"/>
              <a:ext cx="1095068" cy="34454"/>
            </a:xfrm>
            <a:prstGeom prst="straightConnector1">
              <a:avLst/>
            </a:prstGeom>
            <a:ln w="76200">
              <a:solidFill>
                <a:srgbClr val="0000FF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文字方塊 33"/>
            <p:cNvSpPr txBox="1"/>
            <p:nvPr/>
          </p:nvSpPr>
          <p:spPr>
            <a:xfrm>
              <a:off x="2338041" y="6384101"/>
              <a:ext cx="321138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600" dirty="0">
                  <a:ea typeface="微軟正黑體" panose="020B0604030504040204" pitchFamily="34" charset="-120"/>
                </a:rPr>
                <a:t>1.</a:t>
              </a:r>
              <a:r>
                <a:rPr lang="zh-TW" altLang="en-US" sz="1600" dirty="0">
                  <a:ea typeface="微軟正黑體" panose="020B0604030504040204" pitchFamily="34" charset="-120"/>
                </a:rPr>
                <a:t>點選</a:t>
              </a:r>
              <a:r>
                <a:rPr lang="en-US" altLang="zh-TW" sz="1600" dirty="0">
                  <a:ea typeface="微軟正黑體" panose="020B0604030504040204" pitchFamily="34" charset="-120"/>
                </a:rPr>
                <a:t>『</a:t>
              </a:r>
              <a:r>
                <a:rPr lang="zh-TW" altLang="en-US" sz="1600" dirty="0">
                  <a:ea typeface="微軟正黑體" panose="020B0604030504040204" pitchFamily="34" charset="-120"/>
                </a:rPr>
                <a:t>匯入場次明細</a:t>
              </a:r>
              <a:r>
                <a:rPr lang="en-US" altLang="zh-TW" sz="1600" dirty="0">
                  <a:ea typeface="微軟正黑體" panose="020B0604030504040204" pitchFamily="34" charset="-120"/>
                </a:rPr>
                <a:t>』</a:t>
              </a:r>
              <a:r>
                <a:rPr lang="zh-TW" altLang="en-US" sz="1600" dirty="0">
                  <a:ea typeface="微軟正黑體" panose="020B0604030504040204" pitchFamily="34" charset="-120"/>
                </a:rPr>
                <a:t>鈕</a:t>
              </a:r>
            </a:p>
          </p:txBody>
        </p:sp>
      </p:grpSp>
      <p:grpSp>
        <p:nvGrpSpPr>
          <p:cNvPr id="28" name="群組 27"/>
          <p:cNvGrpSpPr/>
          <p:nvPr/>
        </p:nvGrpSpPr>
        <p:grpSpPr>
          <a:xfrm>
            <a:off x="5585050" y="2731633"/>
            <a:ext cx="5079414" cy="338554"/>
            <a:chOff x="3094538" y="6208073"/>
            <a:chExt cx="5851817" cy="338554"/>
          </a:xfrm>
        </p:grpSpPr>
        <p:sp>
          <p:nvSpPr>
            <p:cNvPr id="29" name="矩形 28"/>
            <p:cNvSpPr/>
            <p:nvPr/>
          </p:nvSpPr>
          <p:spPr>
            <a:xfrm>
              <a:off x="3094538" y="6251996"/>
              <a:ext cx="1047606" cy="206191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ea typeface="微軟正黑體" panose="020B0604030504040204" pitchFamily="34" charset="-120"/>
              </a:endParaRPr>
            </a:p>
          </p:txBody>
        </p:sp>
        <p:cxnSp>
          <p:nvCxnSpPr>
            <p:cNvPr id="30" name="直線單箭頭接點 29"/>
            <p:cNvCxnSpPr/>
            <p:nvPr/>
          </p:nvCxnSpPr>
          <p:spPr>
            <a:xfrm flipH="1">
              <a:off x="4039057" y="6355091"/>
              <a:ext cx="2101345" cy="1"/>
            </a:xfrm>
            <a:prstGeom prst="straightConnector1">
              <a:avLst/>
            </a:prstGeom>
            <a:ln w="76200">
              <a:solidFill>
                <a:srgbClr val="0000FF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文字方塊 34"/>
            <p:cNvSpPr txBox="1"/>
            <p:nvPr/>
          </p:nvSpPr>
          <p:spPr>
            <a:xfrm>
              <a:off x="6136327" y="6208073"/>
              <a:ext cx="281002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600" dirty="0">
                  <a:ea typeface="微軟正黑體" panose="020B0604030504040204" pitchFamily="34" charset="-120"/>
                </a:rPr>
                <a:t>2.</a:t>
              </a:r>
              <a:r>
                <a:rPr lang="zh-TW" altLang="en-US" sz="1600" dirty="0">
                  <a:ea typeface="微軟正黑體" panose="020B0604030504040204" pitchFamily="34" charset="-120"/>
                </a:rPr>
                <a:t>點選</a:t>
              </a:r>
              <a:r>
                <a:rPr lang="zh-TW" altLang="en-US" sz="1600" b="1" u="sng" dirty="0">
                  <a:solidFill>
                    <a:srgbClr val="0070C0"/>
                  </a:solidFill>
                  <a:ea typeface="微軟正黑體" panose="020B0604030504040204" pitchFamily="34" charset="-120"/>
                </a:rPr>
                <a:t>匯入格式範例下載</a:t>
              </a:r>
            </a:p>
          </p:txBody>
        </p:sp>
      </p:grpSp>
      <p:grpSp>
        <p:nvGrpSpPr>
          <p:cNvPr id="38" name="群組 37"/>
          <p:cNvGrpSpPr/>
          <p:nvPr/>
        </p:nvGrpSpPr>
        <p:grpSpPr>
          <a:xfrm>
            <a:off x="2110594" y="6013120"/>
            <a:ext cx="7116531" cy="720674"/>
            <a:chOff x="2917750" y="6146759"/>
            <a:chExt cx="7116531" cy="720674"/>
          </a:xfrm>
        </p:grpSpPr>
        <p:cxnSp>
          <p:nvCxnSpPr>
            <p:cNvPr id="40" name="直線單箭頭接點 39"/>
            <p:cNvCxnSpPr/>
            <p:nvPr/>
          </p:nvCxnSpPr>
          <p:spPr>
            <a:xfrm flipV="1">
              <a:off x="4816844" y="6146759"/>
              <a:ext cx="0" cy="382120"/>
            </a:xfrm>
            <a:prstGeom prst="straightConnector1">
              <a:avLst/>
            </a:prstGeom>
            <a:ln w="76200">
              <a:solidFill>
                <a:srgbClr val="0000FF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文字方塊 40"/>
            <p:cNvSpPr txBox="1"/>
            <p:nvPr/>
          </p:nvSpPr>
          <p:spPr>
            <a:xfrm>
              <a:off x="2917750" y="6528879"/>
              <a:ext cx="711653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600" dirty="0">
                  <a:ea typeface="微軟正黑體" panose="020B0604030504040204" pitchFamily="34" charset="-120"/>
                </a:rPr>
                <a:t>4.</a:t>
              </a:r>
              <a:r>
                <a:rPr lang="zh-TW" altLang="en-US" sz="1600" dirty="0">
                  <a:ea typeface="微軟正黑體" panose="020B0604030504040204" pitchFamily="34" charset="-120"/>
                </a:rPr>
                <a:t>在</a:t>
              </a:r>
              <a:r>
                <a:rPr lang="en-US" altLang="zh-TW" sz="1600" dirty="0">
                  <a:ea typeface="微軟正黑體" panose="020B0604030504040204" pitchFamily="34" charset="-120"/>
                </a:rPr>
                <a:t>Excel</a:t>
              </a:r>
              <a:r>
                <a:rPr lang="zh-TW" altLang="en-US" sz="1600" dirty="0">
                  <a:ea typeface="微軟正黑體" panose="020B0604030504040204" pitchFamily="34" charset="-120"/>
                </a:rPr>
                <a:t>裡輸入場次資料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，</a:t>
              </a:r>
              <a:r>
                <a:rPr lang="en-US" altLang="zh-TW" sz="1600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*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欄位一定要輸入，否則無法匯入</a:t>
              </a:r>
              <a:r>
                <a:rPr lang="en-US" altLang="zh-TW" sz="1600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Wingdings" panose="05000000000000000000" pitchFamily="2" charset="2"/>
                </a:rPr>
                <a:t>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Wingdings" panose="05000000000000000000" pitchFamily="2" charset="2"/>
                </a:rPr>
                <a:t>儲存</a:t>
              </a:r>
              <a:r>
                <a:rPr lang="en-US" altLang="zh-TW" sz="1600" dirty="0">
                  <a:ea typeface="微軟正黑體" panose="020B0604030504040204" pitchFamily="34" charset="-120"/>
                </a:rPr>
                <a:t>Excel</a:t>
              </a:r>
              <a:r>
                <a:rPr lang="zh-TW" altLang="en-US" sz="1600" dirty="0">
                  <a:ea typeface="微軟正黑體" panose="020B0604030504040204" pitchFamily="34" charset="-120"/>
                </a:rPr>
                <a:t>檔</a:t>
              </a:r>
              <a:endParaRPr lang="zh-TW" altLang="en-US" sz="1600" b="1" dirty="0">
                <a:solidFill>
                  <a:srgbClr val="FF0000"/>
                </a:solidFill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36" name="群組 35"/>
          <p:cNvGrpSpPr/>
          <p:nvPr/>
        </p:nvGrpSpPr>
        <p:grpSpPr>
          <a:xfrm>
            <a:off x="2120120" y="4091715"/>
            <a:ext cx="4021266" cy="338554"/>
            <a:chOff x="2337921" y="6747388"/>
            <a:chExt cx="4916291" cy="338554"/>
          </a:xfrm>
        </p:grpSpPr>
        <p:sp>
          <p:nvSpPr>
            <p:cNvPr id="37" name="矩形 36"/>
            <p:cNvSpPr/>
            <p:nvPr/>
          </p:nvSpPr>
          <p:spPr>
            <a:xfrm>
              <a:off x="2337921" y="6757516"/>
              <a:ext cx="1476906" cy="246050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ea typeface="微軟正黑體" panose="020B0604030504040204" pitchFamily="34" charset="-120"/>
              </a:endParaRPr>
            </a:p>
          </p:txBody>
        </p:sp>
        <p:cxnSp>
          <p:nvCxnSpPr>
            <p:cNvPr id="42" name="直線單箭頭接點 41"/>
            <p:cNvCxnSpPr/>
            <p:nvPr/>
          </p:nvCxnSpPr>
          <p:spPr>
            <a:xfrm flipH="1">
              <a:off x="3697371" y="6880541"/>
              <a:ext cx="1456250" cy="0"/>
            </a:xfrm>
            <a:prstGeom prst="straightConnector1">
              <a:avLst/>
            </a:prstGeom>
            <a:ln w="76200">
              <a:solidFill>
                <a:srgbClr val="0000FF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文字方塊 42"/>
            <p:cNvSpPr txBox="1"/>
            <p:nvPr/>
          </p:nvSpPr>
          <p:spPr>
            <a:xfrm>
              <a:off x="5153620" y="6747388"/>
              <a:ext cx="21005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600" dirty="0">
                  <a:ea typeface="微軟正黑體" panose="020B0604030504040204" pitchFamily="34" charset="-120"/>
                </a:rPr>
                <a:t>3.</a:t>
              </a:r>
              <a:r>
                <a:rPr lang="zh-TW" altLang="en-US" sz="1600" dirty="0">
                  <a:ea typeface="微軟正黑體" panose="020B0604030504040204" pitchFamily="34" charset="-120"/>
                </a:rPr>
                <a:t>點選檔案開啟</a:t>
              </a:r>
              <a:endParaRPr lang="zh-TW" altLang="en-US" sz="1600" b="1" u="sng" dirty="0">
                <a:solidFill>
                  <a:srgbClr val="0070C0"/>
                </a:solidFill>
                <a:ea typeface="微軟正黑體" panose="020B0604030504040204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5511259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0120" y="763504"/>
            <a:ext cx="4542550" cy="2390368"/>
          </a:xfrm>
          <a:prstGeom prst="rect">
            <a:avLst/>
          </a:prstGeom>
        </p:spPr>
      </p:pic>
      <p:graphicFrame>
        <p:nvGraphicFramePr>
          <p:cNvPr id="13" name="資料庫圖表 12"/>
          <p:cNvGraphicFramePr/>
          <p:nvPr/>
        </p:nvGraphicFramePr>
        <p:xfrm>
          <a:off x="2346002" y="98464"/>
          <a:ext cx="6096000" cy="746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6" name="群組 5"/>
          <p:cNvGrpSpPr/>
          <p:nvPr/>
        </p:nvGrpSpPr>
        <p:grpSpPr>
          <a:xfrm>
            <a:off x="2200553" y="1859357"/>
            <a:ext cx="2858544" cy="3862779"/>
            <a:chOff x="127218" y="1515187"/>
            <a:chExt cx="2858544" cy="3862779"/>
          </a:xfrm>
        </p:grpSpPr>
        <p:pic>
          <p:nvPicPr>
            <p:cNvPr id="11267" name="Picture 3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218" y="3451963"/>
              <a:ext cx="2858544" cy="19260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1" name="群組 30"/>
            <p:cNvGrpSpPr/>
            <p:nvPr/>
          </p:nvGrpSpPr>
          <p:grpSpPr>
            <a:xfrm>
              <a:off x="596120" y="1515187"/>
              <a:ext cx="2389642" cy="1923779"/>
              <a:chOff x="-1895210" y="6365777"/>
              <a:chExt cx="2670389" cy="1923779"/>
            </a:xfrm>
          </p:grpSpPr>
          <p:sp>
            <p:nvSpPr>
              <p:cNvPr id="32" name="矩形 31"/>
              <p:cNvSpPr/>
              <p:nvPr/>
            </p:nvSpPr>
            <p:spPr>
              <a:xfrm>
                <a:off x="-128271" y="6365777"/>
                <a:ext cx="903450" cy="356878"/>
              </a:xfrm>
              <a:prstGeom prst="rect">
                <a:avLst/>
              </a:prstGeom>
              <a:noFill/>
              <a:ln w="57150" cap="flat">
                <a:solidFill>
                  <a:srgbClr val="FE100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>
                  <a:ea typeface="微軟正黑體" panose="020B0604030504040204" pitchFamily="34" charset="-120"/>
                </a:endParaRPr>
              </a:p>
            </p:txBody>
          </p:sp>
          <p:cxnSp>
            <p:nvCxnSpPr>
              <p:cNvPr id="33" name="直線單箭頭接點 32"/>
              <p:cNvCxnSpPr/>
              <p:nvPr/>
            </p:nvCxnSpPr>
            <p:spPr>
              <a:xfrm flipV="1">
                <a:off x="-1145392" y="6643622"/>
                <a:ext cx="1255032" cy="1358418"/>
              </a:xfrm>
              <a:prstGeom prst="straightConnector1">
                <a:avLst/>
              </a:prstGeom>
              <a:ln w="76200">
                <a:solidFill>
                  <a:srgbClr val="0000FF"/>
                </a:solidFill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文字方塊 33"/>
              <p:cNvSpPr txBox="1"/>
              <p:nvPr/>
            </p:nvSpPr>
            <p:spPr>
              <a:xfrm>
                <a:off x="-1895210" y="7951002"/>
                <a:ext cx="25088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1600" dirty="0">
                    <a:ea typeface="微軟正黑體" panose="020B0604030504040204" pitchFamily="34" charset="-120"/>
                  </a:rPr>
                  <a:t>5.</a:t>
                </a:r>
                <a:r>
                  <a:rPr lang="zh-TW" altLang="en-US" sz="1600" dirty="0">
                    <a:ea typeface="微軟正黑體" panose="020B0604030504040204" pitchFamily="34" charset="-120"/>
                  </a:rPr>
                  <a:t>點選</a:t>
                </a:r>
                <a:r>
                  <a:rPr lang="en-US" altLang="zh-TW" sz="1600" dirty="0">
                    <a:ea typeface="微軟正黑體" panose="020B0604030504040204" pitchFamily="34" charset="-120"/>
                  </a:rPr>
                  <a:t>『</a:t>
                </a:r>
                <a:r>
                  <a:rPr lang="zh-TW" altLang="en-US" sz="1600" dirty="0">
                    <a:ea typeface="微軟正黑體" panose="020B0604030504040204" pitchFamily="34" charset="-120"/>
                  </a:rPr>
                  <a:t>選擇檔案</a:t>
                </a:r>
                <a:r>
                  <a:rPr lang="en-US" altLang="zh-TW" sz="1600" dirty="0">
                    <a:ea typeface="微軟正黑體" panose="020B0604030504040204" pitchFamily="34" charset="-120"/>
                  </a:rPr>
                  <a:t>』</a:t>
                </a:r>
                <a:r>
                  <a:rPr lang="zh-TW" altLang="en-US" sz="1600" dirty="0">
                    <a:ea typeface="微軟正黑體" panose="020B0604030504040204" pitchFamily="34" charset="-120"/>
                  </a:rPr>
                  <a:t>鈕</a:t>
                </a:r>
              </a:p>
            </p:txBody>
          </p:sp>
        </p:grpSp>
      </p:grpSp>
      <p:grpSp>
        <p:nvGrpSpPr>
          <p:cNvPr id="28" name="群組 27"/>
          <p:cNvGrpSpPr/>
          <p:nvPr/>
        </p:nvGrpSpPr>
        <p:grpSpPr>
          <a:xfrm>
            <a:off x="4271481" y="2718076"/>
            <a:ext cx="4859653" cy="363141"/>
            <a:chOff x="2361212" y="6279248"/>
            <a:chExt cx="5435088" cy="363141"/>
          </a:xfrm>
        </p:grpSpPr>
        <p:sp>
          <p:nvSpPr>
            <p:cNvPr id="29" name="矩形 28"/>
            <p:cNvSpPr/>
            <p:nvPr/>
          </p:nvSpPr>
          <p:spPr>
            <a:xfrm>
              <a:off x="2361212" y="6279248"/>
              <a:ext cx="1190117" cy="353616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ea typeface="微軟正黑體" panose="020B0604030504040204" pitchFamily="34" charset="-120"/>
              </a:endParaRPr>
            </a:p>
          </p:txBody>
        </p:sp>
        <p:cxnSp>
          <p:nvCxnSpPr>
            <p:cNvPr id="30" name="直線單箭頭接點 29"/>
            <p:cNvCxnSpPr/>
            <p:nvPr/>
          </p:nvCxnSpPr>
          <p:spPr>
            <a:xfrm flipH="1">
              <a:off x="3551329" y="6456056"/>
              <a:ext cx="1059767" cy="0"/>
            </a:xfrm>
            <a:prstGeom prst="straightConnector1">
              <a:avLst/>
            </a:prstGeom>
            <a:ln w="76200">
              <a:solidFill>
                <a:srgbClr val="0000FF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文字方塊 34"/>
            <p:cNvSpPr txBox="1"/>
            <p:nvPr/>
          </p:nvSpPr>
          <p:spPr>
            <a:xfrm>
              <a:off x="4730603" y="6303835"/>
              <a:ext cx="306569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600" dirty="0">
                  <a:ea typeface="微軟正黑體" panose="020B0604030504040204" pitchFamily="34" charset="-120"/>
                </a:rPr>
                <a:t>7.</a:t>
              </a:r>
              <a:r>
                <a:rPr lang="zh-TW" altLang="en-US" sz="1600" dirty="0">
                  <a:ea typeface="微軟正黑體" panose="020B0604030504040204" pitchFamily="34" charset="-120"/>
                </a:rPr>
                <a:t>點選</a:t>
              </a:r>
              <a:r>
                <a:rPr lang="en-US" altLang="zh-TW" sz="1600" dirty="0">
                  <a:ea typeface="微軟正黑體" panose="020B0604030504040204" pitchFamily="34" charset="-120"/>
                </a:rPr>
                <a:t>『</a:t>
              </a:r>
              <a:r>
                <a:rPr lang="zh-TW" altLang="en-US" sz="1600" dirty="0">
                  <a:ea typeface="微軟正黑體" panose="020B0604030504040204" pitchFamily="34" charset="-120"/>
                </a:rPr>
                <a:t>匯入場次資料</a:t>
              </a:r>
              <a:r>
                <a:rPr lang="en-US" altLang="zh-TW" sz="1600" dirty="0">
                  <a:ea typeface="微軟正黑體" panose="020B0604030504040204" pitchFamily="34" charset="-120"/>
                </a:rPr>
                <a:t>』</a:t>
              </a:r>
              <a:r>
                <a:rPr lang="zh-TW" altLang="en-US" sz="1600" dirty="0">
                  <a:ea typeface="微軟正黑體" panose="020B0604030504040204" pitchFamily="34" charset="-120"/>
                </a:rPr>
                <a:t>鈕</a:t>
              </a:r>
              <a:endParaRPr lang="zh-TW" altLang="en-US" sz="1600" b="1" u="sng" dirty="0">
                <a:solidFill>
                  <a:srgbClr val="0070C0"/>
                </a:solidFill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36" name="群組 35"/>
          <p:cNvGrpSpPr/>
          <p:nvPr/>
        </p:nvGrpSpPr>
        <p:grpSpPr>
          <a:xfrm>
            <a:off x="3807617" y="5532744"/>
            <a:ext cx="1853684" cy="885117"/>
            <a:chOff x="2129653" y="6353721"/>
            <a:chExt cx="2266264" cy="885117"/>
          </a:xfrm>
        </p:grpSpPr>
        <p:sp>
          <p:nvSpPr>
            <p:cNvPr id="37" name="矩形 36"/>
            <p:cNvSpPr/>
            <p:nvPr/>
          </p:nvSpPr>
          <p:spPr>
            <a:xfrm>
              <a:off x="2443227" y="6353721"/>
              <a:ext cx="605967" cy="246050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ea typeface="微軟正黑體" panose="020B0604030504040204" pitchFamily="34" charset="-120"/>
              </a:endParaRPr>
            </a:p>
          </p:txBody>
        </p:sp>
        <p:cxnSp>
          <p:nvCxnSpPr>
            <p:cNvPr id="42" name="直線單箭頭接點 41"/>
            <p:cNvCxnSpPr/>
            <p:nvPr/>
          </p:nvCxnSpPr>
          <p:spPr>
            <a:xfrm flipH="1" flipV="1">
              <a:off x="2794116" y="6535758"/>
              <a:ext cx="302983" cy="364526"/>
            </a:xfrm>
            <a:prstGeom prst="straightConnector1">
              <a:avLst/>
            </a:prstGeom>
            <a:ln w="76200">
              <a:solidFill>
                <a:srgbClr val="0000FF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文字方塊 42"/>
            <p:cNvSpPr txBox="1"/>
            <p:nvPr/>
          </p:nvSpPr>
          <p:spPr>
            <a:xfrm>
              <a:off x="2129653" y="6900284"/>
              <a:ext cx="22662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600" dirty="0">
                  <a:ea typeface="微軟正黑體" panose="020B0604030504040204" pitchFamily="34" charset="-120"/>
                </a:rPr>
                <a:t>6.</a:t>
              </a:r>
              <a:r>
                <a:rPr lang="zh-TW" altLang="en-US" sz="1600" dirty="0">
                  <a:ea typeface="微軟正黑體" panose="020B0604030504040204" pitchFamily="34" charset="-120"/>
                </a:rPr>
                <a:t>點選</a:t>
              </a:r>
              <a:r>
                <a:rPr lang="en-US" altLang="zh-TW" sz="1600" dirty="0">
                  <a:ea typeface="微軟正黑體" panose="020B0604030504040204" pitchFamily="34" charset="-120"/>
                </a:rPr>
                <a:t>『</a:t>
              </a:r>
              <a:r>
                <a:rPr lang="zh-TW" altLang="en-US" sz="1600" dirty="0">
                  <a:ea typeface="微軟正黑體" panose="020B0604030504040204" pitchFamily="34" charset="-120"/>
                </a:rPr>
                <a:t>開啟</a:t>
              </a:r>
              <a:r>
                <a:rPr lang="en-US" altLang="zh-TW" sz="1600" dirty="0">
                  <a:ea typeface="微軟正黑體" panose="020B0604030504040204" pitchFamily="34" charset="-120"/>
                </a:rPr>
                <a:t>』</a:t>
              </a:r>
              <a:r>
                <a:rPr lang="zh-TW" altLang="en-US" sz="1600" dirty="0">
                  <a:ea typeface="微軟正黑體" panose="020B0604030504040204" pitchFamily="34" charset="-120"/>
                </a:rPr>
                <a:t>鈕</a:t>
              </a:r>
            </a:p>
          </p:txBody>
        </p:sp>
      </p:grpSp>
      <p:sp>
        <p:nvSpPr>
          <p:cNvPr id="8" name="矩形 7"/>
          <p:cNvSpPr/>
          <p:nvPr/>
        </p:nvSpPr>
        <p:spPr>
          <a:xfrm>
            <a:off x="5110068" y="3438966"/>
            <a:ext cx="5557932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>
                <a:ea typeface="微軟正黑體" panose="020B0604030504040204" pitchFamily="34" charset="-120"/>
              </a:rPr>
              <a:t>提醒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dirty="0">
                <a:ea typeface="微軟正黑體" panose="020B0604030504040204" pitchFamily="34" charset="-120"/>
              </a:rPr>
              <a:t>1.</a:t>
            </a:r>
            <a:r>
              <a:rPr lang="zh-TW" altLang="en-US" dirty="0">
                <a:ea typeface="微軟正黑體" panose="020B0604030504040204" pitchFamily="34" charset="-120"/>
              </a:rPr>
              <a:t>僅提供</a:t>
            </a:r>
            <a:r>
              <a:rPr lang="zh-TW" altLang="en-US" b="1" dirty="0">
                <a:solidFill>
                  <a:srgbClr val="FF0000"/>
                </a:solidFill>
                <a:ea typeface="微軟正黑體" panose="020B0604030504040204" pitchFamily="34" charset="-120"/>
              </a:rPr>
              <a:t>單日</a:t>
            </a:r>
            <a:r>
              <a:rPr lang="zh-TW" altLang="en-US" dirty="0">
                <a:ea typeface="微軟正黑體" panose="020B0604030504040204" pitchFamily="34" charset="-120"/>
              </a:rPr>
              <a:t>活動匯入，可同時匯入多筆。</a:t>
            </a:r>
            <a:endParaRPr lang="en-US" altLang="zh-TW" dirty="0">
              <a:ea typeface="微軟正黑體" panose="020B0604030504040204" pitchFamily="34" charset="-120"/>
            </a:endParaRPr>
          </a:p>
          <a:p>
            <a:r>
              <a:rPr lang="en-US" altLang="zh-TW" dirty="0">
                <a:ea typeface="微軟正黑體" panose="020B0604030504040204" pitchFamily="34" charset="-120"/>
              </a:rPr>
              <a:t>2.Excel</a:t>
            </a:r>
            <a:r>
              <a:rPr lang="zh-TW" altLang="en-US" dirty="0">
                <a:ea typeface="微軟正黑體" panose="020B0604030504040204" pitchFamily="34" charset="-120"/>
              </a:rPr>
              <a:t>匯入的活動，</a:t>
            </a:r>
            <a:r>
              <a:rPr lang="zh-TW" altLang="en-US" b="1" dirty="0">
                <a:solidFill>
                  <a:srgbClr val="FF0000"/>
                </a:solidFill>
                <a:ea typeface="微軟正黑體" panose="020B0604030504040204" pitchFamily="34" charset="-120"/>
              </a:rPr>
              <a:t>並不是</a:t>
            </a:r>
            <a:r>
              <a:rPr lang="zh-TW" altLang="en-US" dirty="0">
                <a:ea typeface="微軟正黑體" panose="020B0604030504040204" pitchFamily="34" charset="-120"/>
              </a:rPr>
              <a:t>以覆蓋方式上傳活動，</a:t>
            </a:r>
            <a:endParaRPr lang="en-US" altLang="zh-TW" b="1" dirty="0">
              <a:ea typeface="微軟正黑體" panose="020B0604030504040204" pitchFamily="34" charset="-120"/>
            </a:endParaRPr>
          </a:p>
          <a:p>
            <a:r>
              <a:rPr lang="en-US" altLang="zh-TW" b="1" dirty="0">
                <a:ea typeface="微軟正黑體" panose="020B0604030504040204" pitchFamily="34" charset="-120"/>
              </a:rPr>
              <a:t>   </a:t>
            </a:r>
            <a:r>
              <a:rPr lang="zh-TW" altLang="en-US" dirty="0">
                <a:ea typeface="微軟正黑體" panose="020B0604030504040204" pitchFamily="34" charset="-120"/>
              </a:rPr>
              <a:t>若是用同一份</a:t>
            </a:r>
            <a:r>
              <a:rPr lang="en-US" altLang="zh-TW" dirty="0">
                <a:ea typeface="微軟正黑體" panose="020B0604030504040204" pitchFamily="34" charset="-120"/>
              </a:rPr>
              <a:t>Excel</a:t>
            </a:r>
            <a:r>
              <a:rPr lang="zh-TW" altLang="en-US" dirty="0">
                <a:ea typeface="微軟正黑體" panose="020B0604030504040204" pitchFamily="34" charset="-120"/>
              </a:rPr>
              <a:t>修改，請先</a:t>
            </a:r>
            <a:r>
              <a:rPr lang="zh-TW" altLang="en-US" b="1" dirty="0">
                <a:solidFill>
                  <a:srgbClr val="FF0000"/>
                </a:solidFill>
                <a:ea typeface="微軟正黑體" panose="020B0604030504040204" pitchFamily="34" charset="-120"/>
              </a:rPr>
              <a:t>刪除</a:t>
            </a:r>
            <a:r>
              <a:rPr lang="zh-TW" altLang="en-US" dirty="0">
                <a:ea typeface="微軟正黑體" panose="020B0604030504040204" pitchFamily="34" charset="-120"/>
              </a:rPr>
              <a:t>原活動再匯入。</a:t>
            </a:r>
            <a:endParaRPr lang="en-US" altLang="zh-TW" dirty="0">
              <a:ea typeface="微軟正黑體" panose="020B0604030504040204" pitchFamily="34" charset="-120"/>
            </a:endParaRPr>
          </a:p>
          <a:p>
            <a:r>
              <a:rPr lang="en-US" altLang="zh-TW" dirty="0">
                <a:ea typeface="微軟正黑體" panose="020B0604030504040204" pitchFamily="34" charset="-120"/>
              </a:rPr>
              <a:t>3.</a:t>
            </a:r>
            <a:r>
              <a:rPr lang="zh-TW" altLang="en-US" dirty="0">
                <a:solidFill>
                  <a:srgbClr val="0000FF"/>
                </a:solidFill>
                <a:ea typeface="微軟正黑體" panose="020B0604030504040204" pitchFamily="34" charset="-120"/>
              </a:rPr>
              <a:t>場次分類</a:t>
            </a:r>
            <a:r>
              <a:rPr lang="zh-TW" altLang="en-US" dirty="0">
                <a:ea typeface="微軟正黑體" panose="020B0604030504040204" pitchFamily="34" charset="-120"/>
              </a:rPr>
              <a:t>只有</a:t>
            </a:r>
            <a:r>
              <a:rPr lang="zh-TW" altLang="en-US" dirty="0">
                <a:solidFill>
                  <a:srgbClr val="0000FF"/>
                </a:solidFill>
                <a:ea typeface="微軟正黑體" panose="020B0604030504040204" pitchFamily="34" charset="-120"/>
              </a:rPr>
              <a:t>系列活動</a:t>
            </a:r>
            <a:r>
              <a:rPr lang="zh-TW" altLang="en-US" dirty="0">
                <a:ea typeface="微軟正黑體" panose="020B0604030504040204" pitchFamily="34" charset="-120"/>
              </a:rPr>
              <a:t>及</a:t>
            </a:r>
            <a:r>
              <a:rPr lang="zh-TW" altLang="en-US" dirty="0">
                <a:solidFill>
                  <a:srgbClr val="0000FF"/>
                </a:solidFill>
                <a:ea typeface="微軟正黑體" panose="020B0604030504040204" pitchFamily="34" charset="-120"/>
              </a:rPr>
              <a:t>運動課程</a:t>
            </a:r>
            <a:r>
              <a:rPr lang="zh-TW" altLang="en-US" dirty="0">
                <a:ea typeface="微軟正黑體" panose="020B0604030504040204" pitchFamily="34" charset="-120"/>
              </a:rPr>
              <a:t>。</a:t>
            </a:r>
            <a:endParaRPr lang="en-US" altLang="zh-TW" dirty="0"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470282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>
            <a:extLst>
              <a:ext uri="{FF2B5EF4-FFF2-40B4-BE49-F238E27FC236}">
                <a16:creationId xmlns:a16="http://schemas.microsoft.com/office/drawing/2014/main" id="{FA7B6B25-24D5-0A97-D089-E39157DF5203}"/>
              </a:ext>
            </a:extLst>
          </p:cNvPr>
          <p:cNvGrpSpPr/>
          <p:nvPr/>
        </p:nvGrpSpPr>
        <p:grpSpPr>
          <a:xfrm>
            <a:off x="2120755" y="667070"/>
            <a:ext cx="6538454" cy="5588100"/>
            <a:chOff x="2120755" y="667070"/>
            <a:chExt cx="6538454" cy="5588100"/>
          </a:xfrm>
        </p:grpSpPr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9838C23C-DC9B-7C90-3ED2-157A12EFD62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120755" y="667070"/>
              <a:ext cx="6538454" cy="5588100"/>
            </a:xfrm>
            <a:prstGeom prst="rect">
              <a:avLst/>
            </a:prstGeom>
          </p:spPr>
        </p:pic>
        <p:pic>
          <p:nvPicPr>
            <p:cNvPr id="4" name="圖片 3">
              <a:extLst>
                <a:ext uri="{FF2B5EF4-FFF2-40B4-BE49-F238E27FC236}">
                  <a16:creationId xmlns:a16="http://schemas.microsoft.com/office/drawing/2014/main" id="{886CC67B-226E-1882-9F47-57A71F3F40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30253" y="1690676"/>
              <a:ext cx="2400635" cy="519415"/>
            </a:xfrm>
            <a:prstGeom prst="rect">
              <a:avLst/>
            </a:prstGeom>
          </p:spPr>
        </p:pic>
      </p:grpSp>
      <p:grpSp>
        <p:nvGrpSpPr>
          <p:cNvPr id="22" name="群組 21"/>
          <p:cNvGrpSpPr/>
          <p:nvPr/>
        </p:nvGrpSpPr>
        <p:grpSpPr>
          <a:xfrm>
            <a:off x="5362274" y="5885456"/>
            <a:ext cx="3217189" cy="415498"/>
            <a:chOff x="3406549" y="4765922"/>
            <a:chExt cx="2796959" cy="415498"/>
          </a:xfrm>
        </p:grpSpPr>
        <p:sp>
          <p:nvSpPr>
            <p:cNvPr id="12" name="圓角矩形 11"/>
            <p:cNvSpPr/>
            <p:nvPr/>
          </p:nvSpPr>
          <p:spPr>
            <a:xfrm flipV="1">
              <a:off x="3406549" y="4845832"/>
              <a:ext cx="561009" cy="271348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 sz="1350" dirty="0">
                <a:ea typeface="微軟正黑體" panose="020B0604030504040204" pitchFamily="34" charset="-120"/>
              </a:endParaRPr>
            </a:p>
          </p:txBody>
        </p:sp>
        <p:grpSp>
          <p:nvGrpSpPr>
            <p:cNvPr id="14" name="群組 13"/>
            <p:cNvGrpSpPr/>
            <p:nvPr/>
          </p:nvGrpSpPr>
          <p:grpSpPr>
            <a:xfrm>
              <a:off x="3854714" y="4765922"/>
              <a:ext cx="2348794" cy="415498"/>
              <a:chOff x="2897875" y="1876540"/>
              <a:chExt cx="2691989" cy="415498"/>
            </a:xfrm>
          </p:grpSpPr>
          <p:sp>
            <p:nvSpPr>
              <p:cNvPr id="15" name="文字方塊 14"/>
              <p:cNvSpPr txBox="1"/>
              <p:nvPr/>
            </p:nvSpPr>
            <p:spPr>
              <a:xfrm>
                <a:off x="3394561" y="1876540"/>
                <a:ext cx="2195303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100" dirty="0">
                    <a:ea typeface="微軟正黑體" panose="020B0604030504040204" pitchFamily="34" charset="-120"/>
                  </a:rPr>
                  <a:t>19.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點選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『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下一步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』</a:t>
                </a:r>
                <a:endParaRPr lang="zh-TW" altLang="en-US" sz="2100" dirty="0">
                  <a:ea typeface="微軟正黑體" panose="020B0604030504040204" pitchFamily="34" charset="-120"/>
                </a:endParaRPr>
              </a:p>
            </p:txBody>
          </p:sp>
          <p:cxnSp>
            <p:nvCxnSpPr>
              <p:cNvPr id="16" name="直線單箭頭接點 15"/>
              <p:cNvCxnSpPr/>
              <p:nvPr/>
            </p:nvCxnSpPr>
            <p:spPr>
              <a:xfrm flipH="1">
                <a:off x="2897875" y="2084288"/>
                <a:ext cx="496686" cy="1"/>
              </a:xfrm>
              <a:prstGeom prst="straightConnector1">
                <a:avLst/>
              </a:prstGeom>
              <a:ln w="76200">
                <a:solidFill>
                  <a:srgbClr val="0000FF"/>
                </a:solidFill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  <p:graphicFrame>
        <p:nvGraphicFramePr>
          <p:cNvPr id="13" name="資料庫圖表 12"/>
          <p:cNvGraphicFramePr/>
          <p:nvPr/>
        </p:nvGraphicFramePr>
        <p:xfrm>
          <a:off x="2346002" y="98464"/>
          <a:ext cx="6096000" cy="746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5" name="群組 4"/>
          <p:cNvGrpSpPr/>
          <p:nvPr/>
        </p:nvGrpSpPr>
        <p:grpSpPr>
          <a:xfrm>
            <a:off x="2652270" y="1223686"/>
            <a:ext cx="7152984" cy="2891113"/>
            <a:chOff x="1160185" y="1595519"/>
            <a:chExt cx="7152984" cy="2891113"/>
          </a:xfrm>
        </p:grpSpPr>
        <p:sp>
          <p:nvSpPr>
            <p:cNvPr id="23" name="文字方塊 22"/>
            <p:cNvSpPr txBox="1"/>
            <p:nvPr/>
          </p:nvSpPr>
          <p:spPr>
            <a:xfrm>
              <a:off x="5337139" y="1595519"/>
              <a:ext cx="2976030" cy="1061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2100" dirty="0">
                  <a:ea typeface="微軟正黑體" panose="020B0604030504040204" pitchFamily="34" charset="-120"/>
                </a:rPr>
                <a:t>18.</a:t>
              </a:r>
              <a:r>
                <a:rPr lang="zh-TW" altLang="en-US" sz="2100" dirty="0">
                  <a:ea typeface="微軟正黑體" panose="020B0604030504040204" pitchFamily="34" charset="-120"/>
                </a:rPr>
                <a:t>依經費項目不同輸入畫面上紅色星號欄位</a:t>
              </a:r>
              <a:r>
                <a:rPr lang="zh-TW" altLang="en-US" sz="21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，</a:t>
              </a:r>
              <a:endParaRPr lang="en-US" altLang="zh-TW" sz="21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zh-TW" altLang="en-US" sz="2100" dirty="0">
                  <a:ea typeface="微軟正黑體" panose="020B0604030504040204" pitchFamily="34" charset="-120"/>
                </a:rPr>
                <a:t>點選</a:t>
              </a:r>
              <a:r>
                <a:rPr lang="en-US" altLang="zh-TW" sz="2100" dirty="0">
                  <a:ea typeface="微軟正黑體" panose="020B0604030504040204" pitchFamily="34" charset="-120"/>
                </a:rPr>
                <a:t>『</a:t>
              </a:r>
              <a:r>
                <a:rPr lang="zh-TW" altLang="en-US" sz="2100" dirty="0">
                  <a:ea typeface="微軟正黑體" panose="020B0604030504040204" pitchFamily="34" charset="-120"/>
                </a:rPr>
                <a:t>新增</a:t>
              </a:r>
              <a:r>
                <a:rPr lang="en-US" altLang="zh-TW" sz="2100" dirty="0">
                  <a:ea typeface="微軟正黑體" panose="020B0604030504040204" pitchFamily="34" charset="-120"/>
                </a:rPr>
                <a:t>』</a:t>
              </a:r>
              <a:r>
                <a:rPr lang="zh-TW" altLang="en-US" sz="2100" dirty="0">
                  <a:ea typeface="微軟正黑體" panose="020B0604030504040204" pitchFamily="34" charset="-120"/>
                </a:rPr>
                <a:t>鈕</a:t>
              </a:r>
            </a:p>
          </p:txBody>
        </p:sp>
        <p:sp>
          <p:nvSpPr>
            <p:cNvPr id="25" name="圓角矩形 24"/>
            <p:cNvSpPr/>
            <p:nvPr/>
          </p:nvSpPr>
          <p:spPr>
            <a:xfrm flipV="1">
              <a:off x="1160185" y="2807046"/>
              <a:ext cx="3435048" cy="1679586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 sz="1350" dirty="0">
                <a:ea typeface="微軟正黑體" panose="020B0604030504040204" pitchFamily="34" charset="-120"/>
              </a:endParaRPr>
            </a:p>
          </p:txBody>
        </p:sp>
        <p:cxnSp>
          <p:nvCxnSpPr>
            <p:cNvPr id="26" name="直線單箭頭接點 25"/>
            <p:cNvCxnSpPr/>
            <p:nvPr/>
          </p:nvCxnSpPr>
          <p:spPr>
            <a:xfrm flipH="1">
              <a:off x="4128103" y="2457646"/>
              <a:ext cx="1249478" cy="519415"/>
            </a:xfrm>
            <a:prstGeom prst="straightConnector1">
              <a:avLst/>
            </a:prstGeom>
            <a:ln w="76200">
              <a:solidFill>
                <a:srgbClr val="0000FF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群組 17"/>
          <p:cNvGrpSpPr/>
          <p:nvPr/>
        </p:nvGrpSpPr>
        <p:grpSpPr>
          <a:xfrm>
            <a:off x="2503656" y="5386500"/>
            <a:ext cx="4052940" cy="1507906"/>
            <a:chOff x="1147314" y="6431530"/>
            <a:chExt cx="4052940" cy="1507906"/>
          </a:xfrm>
        </p:grpSpPr>
        <p:sp>
          <p:nvSpPr>
            <p:cNvPr id="19" name="矩形 18"/>
            <p:cNvSpPr/>
            <p:nvPr/>
          </p:nvSpPr>
          <p:spPr>
            <a:xfrm>
              <a:off x="1147314" y="6431530"/>
              <a:ext cx="289682" cy="599681"/>
            </a:xfrm>
            <a:prstGeom prst="rect">
              <a:avLst/>
            </a:prstGeom>
            <a:noFill/>
            <a:ln>
              <a:solidFill>
                <a:srgbClr val="00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ea typeface="微軟正黑體" panose="020B0604030504040204" pitchFamily="34" charset="-120"/>
              </a:endParaRPr>
            </a:p>
          </p:txBody>
        </p:sp>
        <p:cxnSp>
          <p:nvCxnSpPr>
            <p:cNvPr id="20" name="直線單箭頭接點 19"/>
            <p:cNvCxnSpPr/>
            <p:nvPr/>
          </p:nvCxnSpPr>
          <p:spPr>
            <a:xfrm flipH="1" flipV="1">
              <a:off x="1436996" y="7031211"/>
              <a:ext cx="336915" cy="323450"/>
            </a:xfrm>
            <a:prstGeom prst="straightConnector1">
              <a:avLst/>
            </a:prstGeom>
            <a:ln w="76200">
              <a:solidFill>
                <a:srgbClr val="00B050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文字方塊 20"/>
            <p:cNvSpPr txBox="1"/>
            <p:nvPr/>
          </p:nvSpPr>
          <p:spPr>
            <a:xfrm>
              <a:off x="1569413" y="7354661"/>
              <a:ext cx="363084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600" dirty="0">
                  <a:ea typeface="微軟正黑體" panose="020B0604030504040204" pitchFamily="34" charset="-120"/>
                </a:rPr>
                <a:t>點選</a:t>
              </a:r>
              <a:r>
                <a:rPr lang="zh-TW" altLang="en-US" sz="1600" b="1" dirty="0">
                  <a:solidFill>
                    <a:schemeClr val="tx2">
                      <a:lumMod val="60000"/>
                      <a:lumOff val="40000"/>
                    </a:schemeClr>
                  </a:solidFill>
                  <a:ea typeface="微軟正黑體" panose="020B0604030504040204" pitchFamily="34" charset="-120"/>
                </a:rPr>
                <a:t>複</a:t>
              </a:r>
              <a:r>
                <a:rPr lang="en-US" altLang="zh-TW" sz="1600" dirty="0">
                  <a:ea typeface="微軟正黑體" panose="020B0604030504040204" pitchFamily="34" charset="-120"/>
                </a:rPr>
                <a:t>copy</a:t>
              </a:r>
              <a:r>
                <a:rPr lang="zh-TW" altLang="en-US" sz="1600" dirty="0">
                  <a:ea typeface="微軟正黑體" panose="020B0604030504040204" pitchFamily="34" charset="-120"/>
                </a:rPr>
                <a:t>一筆資料帶到畫面上方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，</a:t>
              </a:r>
              <a:r>
                <a:rPr lang="zh-TW" altLang="en-US" sz="1600" dirty="0">
                  <a:ea typeface="微軟正黑體" panose="020B0604030504040204" pitchFamily="34" charset="-120"/>
                </a:rPr>
                <a:t>直接修改後點選</a:t>
              </a:r>
              <a:r>
                <a:rPr lang="en-US" altLang="zh-TW" sz="1600" dirty="0">
                  <a:ea typeface="微軟正黑體" panose="020B0604030504040204" pitchFamily="34" charset="-120"/>
                </a:rPr>
                <a:t>『</a:t>
              </a:r>
              <a:r>
                <a:rPr lang="zh-TW" altLang="en-US" sz="1600" dirty="0">
                  <a:ea typeface="微軟正黑體" panose="020B0604030504040204" pitchFamily="34" charset="-120"/>
                </a:rPr>
                <a:t>新增</a:t>
              </a:r>
              <a:r>
                <a:rPr lang="en-US" altLang="zh-TW" sz="1600" dirty="0">
                  <a:ea typeface="微軟正黑體" panose="020B0604030504040204" pitchFamily="34" charset="-120"/>
                </a:rPr>
                <a:t>』</a:t>
              </a:r>
              <a:r>
                <a:rPr lang="zh-TW" altLang="en-US" sz="1600" dirty="0">
                  <a:ea typeface="微軟正黑體" panose="020B0604030504040204" pitchFamily="34" charset="-120"/>
                </a:rPr>
                <a:t>鈕</a:t>
              </a:r>
            </a:p>
          </p:txBody>
        </p:sp>
      </p:grpSp>
      <p:grpSp>
        <p:nvGrpSpPr>
          <p:cNvPr id="31" name="群組 30"/>
          <p:cNvGrpSpPr/>
          <p:nvPr/>
        </p:nvGrpSpPr>
        <p:grpSpPr>
          <a:xfrm>
            <a:off x="4637675" y="4434673"/>
            <a:ext cx="4346153" cy="612291"/>
            <a:chOff x="-77971" y="6128143"/>
            <a:chExt cx="4856760" cy="612291"/>
          </a:xfrm>
        </p:grpSpPr>
        <p:sp>
          <p:nvSpPr>
            <p:cNvPr id="32" name="矩形 31"/>
            <p:cNvSpPr/>
            <p:nvPr/>
          </p:nvSpPr>
          <p:spPr>
            <a:xfrm>
              <a:off x="-77971" y="6470630"/>
              <a:ext cx="1114555" cy="269804"/>
            </a:xfrm>
            <a:prstGeom prst="rect">
              <a:avLst/>
            </a:prstGeom>
            <a:noFill/>
            <a:ln>
              <a:solidFill>
                <a:srgbClr val="00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ea typeface="微軟正黑體" panose="020B0604030504040204" pitchFamily="34" charset="-120"/>
              </a:endParaRPr>
            </a:p>
          </p:txBody>
        </p:sp>
        <p:cxnSp>
          <p:nvCxnSpPr>
            <p:cNvPr id="33" name="直線單箭頭接點 32"/>
            <p:cNvCxnSpPr/>
            <p:nvPr/>
          </p:nvCxnSpPr>
          <p:spPr>
            <a:xfrm flipH="1">
              <a:off x="999133" y="6322645"/>
              <a:ext cx="803626" cy="195772"/>
            </a:xfrm>
            <a:prstGeom prst="straightConnector1">
              <a:avLst/>
            </a:prstGeom>
            <a:ln w="76200">
              <a:solidFill>
                <a:srgbClr val="00B050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文字方塊 33"/>
            <p:cNvSpPr txBox="1"/>
            <p:nvPr/>
          </p:nvSpPr>
          <p:spPr>
            <a:xfrm>
              <a:off x="1802759" y="6128143"/>
              <a:ext cx="297603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600" dirty="0">
                  <a:ea typeface="微軟正黑體" panose="020B0604030504040204" pitchFamily="34" charset="-120"/>
                </a:rPr>
                <a:t>由其他計畫帶入經費項目</a:t>
              </a:r>
              <a:r>
                <a:rPr lang="en-US" altLang="zh-TW" sz="1600" dirty="0">
                  <a:ea typeface="微軟正黑體" panose="020B0604030504040204" pitchFamily="34" charset="-120"/>
                </a:rPr>
                <a:t>(</a:t>
              </a:r>
              <a:r>
                <a:rPr lang="zh-TW" altLang="en-US" sz="1600" b="1" dirty="0">
                  <a:ea typeface="微軟正黑體" panose="020B0604030504040204" pitchFamily="34" charset="-120"/>
                </a:rPr>
                <a:t>請見下頁說明</a:t>
              </a:r>
              <a:r>
                <a:rPr lang="en-US" altLang="zh-TW" sz="1600" dirty="0">
                  <a:ea typeface="微軟正黑體" panose="020B0604030504040204" pitchFamily="34" charset="-120"/>
                </a:rPr>
                <a:t>)</a:t>
              </a:r>
              <a:endParaRPr lang="zh-TW" altLang="en-US" sz="1600" dirty="0"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9" name="群組 8"/>
          <p:cNvGrpSpPr/>
          <p:nvPr/>
        </p:nvGrpSpPr>
        <p:grpSpPr>
          <a:xfrm>
            <a:off x="4483946" y="2988621"/>
            <a:ext cx="5828985" cy="760371"/>
            <a:chOff x="3248793" y="2357067"/>
            <a:chExt cx="5828985" cy="760371"/>
          </a:xfrm>
        </p:grpSpPr>
        <p:sp>
          <p:nvSpPr>
            <p:cNvPr id="2" name="矩形 1"/>
            <p:cNvSpPr/>
            <p:nvPr/>
          </p:nvSpPr>
          <p:spPr>
            <a:xfrm>
              <a:off x="4971605" y="2357067"/>
              <a:ext cx="4106173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1600" dirty="0">
                  <a:ea typeface="微軟正黑體" panose="020B0604030504040204" pitchFamily="34" charset="-120"/>
                </a:rPr>
                <a:t>輸入申請補助經費後，點選畫面任一地方或按</a:t>
              </a:r>
              <a:r>
                <a:rPr lang="en-US" altLang="zh-TW" sz="1600" dirty="0">
                  <a:ea typeface="微軟正黑體" panose="020B0604030504040204" pitchFamily="34" charset="-120"/>
                </a:rPr>
                <a:t>TAB</a:t>
              </a:r>
              <a:r>
                <a:rPr lang="zh-TW" altLang="en-US" sz="1600" dirty="0">
                  <a:ea typeface="微軟正黑體" panose="020B0604030504040204" pitchFamily="34" charset="-120"/>
                </a:rPr>
                <a:t>鍵自動會帶出</a:t>
              </a:r>
              <a:r>
                <a:rPr lang="zh-TW" altLang="en-US" sz="1600" b="1" dirty="0">
                  <a:ea typeface="微軟正黑體" panose="020B0604030504040204" pitchFamily="34" charset="-120"/>
                </a:rPr>
                <a:t>自籌經費</a:t>
              </a:r>
              <a:r>
                <a:rPr lang="zh-TW" altLang="en-US" sz="1600" dirty="0">
                  <a:ea typeface="微軟正黑體" panose="020B0604030504040204" pitchFamily="34" charset="-120"/>
                </a:rPr>
                <a:t>在畫面上</a:t>
              </a:r>
            </a:p>
          </p:txBody>
        </p:sp>
        <p:cxnSp>
          <p:nvCxnSpPr>
            <p:cNvPr id="27" name="直線單箭頭接點 26"/>
            <p:cNvCxnSpPr>
              <a:cxnSpLocks/>
              <a:stCxn id="2" idx="1"/>
            </p:cNvCxnSpPr>
            <p:nvPr/>
          </p:nvCxnSpPr>
          <p:spPr>
            <a:xfrm flipH="1">
              <a:off x="3248793" y="2649455"/>
              <a:ext cx="1722812" cy="467983"/>
            </a:xfrm>
            <a:prstGeom prst="straightConnector1">
              <a:avLst/>
            </a:prstGeom>
            <a:ln w="76200">
              <a:solidFill>
                <a:srgbClr val="00B050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8098496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6C28A3F5-5ADB-34A0-C2E8-634113A751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5455" y="1532601"/>
            <a:ext cx="4643978" cy="1386463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2649" y="5575473"/>
            <a:ext cx="4114800" cy="962025"/>
          </a:xfrm>
          <a:prstGeom prst="rect">
            <a:avLst/>
          </a:prstGeom>
          <a:ln>
            <a:solidFill>
              <a:srgbClr val="0000FF"/>
            </a:solidFill>
          </a:ln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5530" y="3291408"/>
            <a:ext cx="5076825" cy="1859892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5455" y="804952"/>
            <a:ext cx="1733550" cy="457200"/>
          </a:xfrm>
          <a:prstGeom prst="rect">
            <a:avLst/>
          </a:prstGeom>
        </p:spPr>
      </p:pic>
      <p:graphicFrame>
        <p:nvGraphicFramePr>
          <p:cNvPr id="13" name="資料庫圖表 12"/>
          <p:cNvGraphicFramePr/>
          <p:nvPr/>
        </p:nvGraphicFramePr>
        <p:xfrm>
          <a:off x="2346002" y="98464"/>
          <a:ext cx="6096000" cy="746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pSp>
        <p:nvGrpSpPr>
          <p:cNvPr id="18" name="群組 17"/>
          <p:cNvGrpSpPr/>
          <p:nvPr/>
        </p:nvGrpSpPr>
        <p:grpSpPr>
          <a:xfrm>
            <a:off x="3034356" y="4848040"/>
            <a:ext cx="3328466" cy="365118"/>
            <a:chOff x="3448852" y="6247615"/>
            <a:chExt cx="3328466" cy="365118"/>
          </a:xfrm>
        </p:grpSpPr>
        <p:sp>
          <p:nvSpPr>
            <p:cNvPr id="19" name="矩形 18"/>
            <p:cNvSpPr/>
            <p:nvPr/>
          </p:nvSpPr>
          <p:spPr>
            <a:xfrm>
              <a:off x="3448852" y="6247615"/>
              <a:ext cx="804253" cy="215486"/>
            </a:xfrm>
            <a:prstGeom prst="rect">
              <a:avLst/>
            </a:prstGeom>
            <a:noFill/>
            <a:ln w="57150">
              <a:solidFill>
                <a:srgbClr val="FE100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ea typeface="微軟正黑體" panose="020B0604030504040204" pitchFamily="34" charset="-120"/>
              </a:endParaRPr>
            </a:p>
          </p:txBody>
        </p:sp>
        <p:cxnSp>
          <p:nvCxnSpPr>
            <p:cNvPr id="20" name="直線單箭頭接點 19"/>
            <p:cNvCxnSpPr/>
            <p:nvPr/>
          </p:nvCxnSpPr>
          <p:spPr>
            <a:xfrm flipH="1" flipV="1">
              <a:off x="4234554" y="6355358"/>
              <a:ext cx="477092" cy="127616"/>
            </a:xfrm>
            <a:prstGeom prst="straightConnector1">
              <a:avLst/>
            </a:prstGeom>
            <a:ln w="76200">
              <a:solidFill>
                <a:srgbClr val="0000FF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文字方塊 20"/>
            <p:cNvSpPr txBox="1"/>
            <p:nvPr/>
          </p:nvSpPr>
          <p:spPr>
            <a:xfrm>
              <a:off x="4707609" y="6274179"/>
              <a:ext cx="206970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600" dirty="0">
                  <a:ea typeface="微軟正黑體" panose="020B0604030504040204" pitchFamily="34" charset="-120"/>
                </a:rPr>
                <a:t>點選</a:t>
              </a:r>
              <a:r>
                <a:rPr lang="en-US" altLang="zh-TW" sz="1600" dirty="0">
                  <a:ea typeface="微軟正黑體" panose="020B0604030504040204" pitchFamily="34" charset="-120"/>
                </a:rPr>
                <a:t>『</a:t>
              </a:r>
              <a:r>
                <a:rPr lang="zh-TW" altLang="en-US" sz="1600" dirty="0">
                  <a:ea typeface="微軟正黑體" panose="020B0604030504040204" pitchFamily="34" charset="-120"/>
                </a:rPr>
                <a:t>確定帶回</a:t>
              </a:r>
              <a:r>
                <a:rPr lang="en-US" altLang="zh-TW" sz="1600" dirty="0">
                  <a:ea typeface="微軟正黑體" panose="020B0604030504040204" pitchFamily="34" charset="-120"/>
                </a:rPr>
                <a:t>』</a:t>
              </a:r>
              <a:r>
                <a:rPr lang="zh-TW" altLang="en-US" sz="1600" dirty="0">
                  <a:ea typeface="微軟正黑體" panose="020B0604030504040204" pitchFamily="34" charset="-120"/>
                </a:rPr>
                <a:t>鈕</a:t>
              </a:r>
            </a:p>
          </p:txBody>
        </p:sp>
      </p:grpSp>
      <p:grpSp>
        <p:nvGrpSpPr>
          <p:cNvPr id="31" name="群組 30"/>
          <p:cNvGrpSpPr/>
          <p:nvPr/>
        </p:nvGrpSpPr>
        <p:grpSpPr>
          <a:xfrm>
            <a:off x="2110596" y="806113"/>
            <a:ext cx="4235135" cy="807473"/>
            <a:chOff x="-128271" y="6365776"/>
            <a:chExt cx="4732700" cy="807473"/>
          </a:xfrm>
        </p:grpSpPr>
        <p:sp>
          <p:nvSpPr>
            <p:cNvPr id="32" name="矩形 31"/>
            <p:cNvSpPr/>
            <p:nvPr/>
          </p:nvSpPr>
          <p:spPr>
            <a:xfrm>
              <a:off x="-128271" y="6365776"/>
              <a:ext cx="1330304" cy="468919"/>
            </a:xfrm>
            <a:prstGeom prst="rect">
              <a:avLst/>
            </a:prstGeom>
            <a:noFill/>
            <a:ln w="57150" cap="flat">
              <a:solidFill>
                <a:srgbClr val="FE100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ea typeface="微軟正黑體" panose="020B0604030504040204" pitchFamily="34" charset="-120"/>
              </a:endParaRPr>
            </a:p>
          </p:txBody>
        </p:sp>
        <p:cxnSp>
          <p:nvCxnSpPr>
            <p:cNvPr id="33" name="直線單箭頭接點 32"/>
            <p:cNvCxnSpPr>
              <a:stCxn id="34" idx="1"/>
            </p:cNvCxnSpPr>
            <p:nvPr/>
          </p:nvCxnSpPr>
          <p:spPr>
            <a:xfrm flipH="1" flipV="1">
              <a:off x="999133" y="6722654"/>
              <a:ext cx="803626" cy="281318"/>
            </a:xfrm>
            <a:prstGeom prst="straightConnector1">
              <a:avLst/>
            </a:prstGeom>
            <a:ln w="76200">
              <a:solidFill>
                <a:srgbClr val="0000FF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文字方塊 33"/>
            <p:cNvSpPr txBox="1"/>
            <p:nvPr/>
          </p:nvSpPr>
          <p:spPr>
            <a:xfrm>
              <a:off x="1802759" y="6834695"/>
              <a:ext cx="28016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600" dirty="0">
                  <a:ea typeface="微軟正黑體" panose="020B0604030504040204" pitchFamily="34" charset="-120"/>
                </a:rPr>
                <a:t>點選</a:t>
              </a:r>
              <a:r>
                <a:rPr lang="en-US" altLang="zh-TW" sz="1600" dirty="0">
                  <a:ea typeface="微軟正黑體" panose="020B0604030504040204" pitchFamily="34" charset="-120"/>
                </a:rPr>
                <a:t>『</a:t>
              </a:r>
              <a:r>
                <a:rPr lang="zh-TW" altLang="en-US" sz="1600" dirty="0">
                  <a:ea typeface="微軟正黑體" panose="020B0604030504040204" pitchFamily="34" charset="-120"/>
                </a:rPr>
                <a:t>其他計畫帶入</a:t>
              </a:r>
              <a:r>
                <a:rPr lang="en-US" altLang="zh-TW" sz="1600" dirty="0">
                  <a:ea typeface="微軟正黑體" panose="020B0604030504040204" pitchFamily="34" charset="-120"/>
                </a:rPr>
                <a:t>』</a:t>
              </a:r>
              <a:r>
                <a:rPr lang="zh-TW" altLang="en-US" sz="1600" dirty="0">
                  <a:ea typeface="微軟正黑體" panose="020B0604030504040204" pitchFamily="34" charset="-120"/>
                </a:rPr>
                <a:t>鈕</a:t>
              </a:r>
            </a:p>
          </p:txBody>
        </p:sp>
      </p:grpSp>
      <p:grpSp>
        <p:nvGrpSpPr>
          <p:cNvPr id="28" name="群組 27"/>
          <p:cNvGrpSpPr/>
          <p:nvPr/>
        </p:nvGrpSpPr>
        <p:grpSpPr>
          <a:xfrm>
            <a:off x="2263371" y="2423522"/>
            <a:ext cx="2431339" cy="885643"/>
            <a:chOff x="513285" y="6468562"/>
            <a:chExt cx="2716984" cy="885643"/>
          </a:xfrm>
        </p:grpSpPr>
        <p:sp>
          <p:nvSpPr>
            <p:cNvPr id="29" name="矩形 28"/>
            <p:cNvSpPr/>
            <p:nvPr/>
          </p:nvSpPr>
          <p:spPr>
            <a:xfrm>
              <a:off x="513285" y="6468562"/>
              <a:ext cx="360169" cy="304902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ea typeface="微軟正黑體" panose="020B0604030504040204" pitchFamily="34" charset="-120"/>
              </a:endParaRPr>
            </a:p>
          </p:txBody>
        </p:sp>
        <p:cxnSp>
          <p:nvCxnSpPr>
            <p:cNvPr id="30" name="直線單箭頭接點 29"/>
            <p:cNvCxnSpPr>
              <a:cxnSpLocks/>
            </p:cNvCxnSpPr>
            <p:nvPr/>
          </p:nvCxnSpPr>
          <p:spPr>
            <a:xfrm flipH="1" flipV="1">
              <a:off x="873454" y="6707103"/>
              <a:ext cx="506378" cy="381743"/>
            </a:xfrm>
            <a:prstGeom prst="straightConnector1">
              <a:avLst/>
            </a:prstGeom>
            <a:ln w="76200">
              <a:solidFill>
                <a:srgbClr val="0000FF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文字方塊 34"/>
            <p:cNvSpPr txBox="1"/>
            <p:nvPr/>
          </p:nvSpPr>
          <p:spPr>
            <a:xfrm>
              <a:off x="1323057" y="7015651"/>
              <a:ext cx="190721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600" dirty="0">
                  <a:ea typeface="微軟正黑體" panose="020B0604030504040204" pitchFamily="34" charset="-120"/>
                </a:rPr>
                <a:t>點選計畫帶入</a:t>
              </a:r>
            </a:p>
          </p:txBody>
        </p:sp>
      </p:grpSp>
      <p:grpSp>
        <p:nvGrpSpPr>
          <p:cNvPr id="38" name="群組 37"/>
          <p:cNvGrpSpPr/>
          <p:nvPr/>
        </p:nvGrpSpPr>
        <p:grpSpPr>
          <a:xfrm>
            <a:off x="5106804" y="5416659"/>
            <a:ext cx="4774176" cy="1055831"/>
            <a:chOff x="3398421" y="5582207"/>
            <a:chExt cx="4774176" cy="1055831"/>
          </a:xfrm>
        </p:grpSpPr>
        <p:sp>
          <p:nvSpPr>
            <p:cNvPr id="39" name="矩形 38"/>
            <p:cNvSpPr/>
            <p:nvPr/>
          </p:nvSpPr>
          <p:spPr>
            <a:xfrm>
              <a:off x="3398421" y="6235951"/>
              <a:ext cx="844115" cy="402087"/>
            </a:xfrm>
            <a:prstGeom prst="rect">
              <a:avLst/>
            </a:prstGeom>
            <a:noFill/>
            <a:ln w="57150">
              <a:solidFill>
                <a:srgbClr val="FE100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ea typeface="微軟正黑體" panose="020B0604030504040204" pitchFamily="34" charset="-120"/>
              </a:endParaRPr>
            </a:p>
          </p:txBody>
        </p:sp>
        <p:cxnSp>
          <p:nvCxnSpPr>
            <p:cNvPr id="40" name="直線單箭頭接點 39"/>
            <p:cNvCxnSpPr/>
            <p:nvPr/>
          </p:nvCxnSpPr>
          <p:spPr>
            <a:xfrm flipH="1">
              <a:off x="4292968" y="6166982"/>
              <a:ext cx="882453" cy="107831"/>
            </a:xfrm>
            <a:prstGeom prst="straightConnector1">
              <a:avLst/>
            </a:prstGeom>
            <a:ln w="76200">
              <a:solidFill>
                <a:srgbClr val="0000FF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文字方塊 40"/>
            <p:cNvSpPr txBox="1"/>
            <p:nvPr/>
          </p:nvSpPr>
          <p:spPr>
            <a:xfrm>
              <a:off x="4929066" y="5582207"/>
              <a:ext cx="324353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600" dirty="0">
                  <a:ea typeface="微軟正黑體" panose="020B0604030504040204" pitchFamily="34" charset="-120"/>
                </a:rPr>
                <a:t>畫面顯示訊息提醒原經費會被清空取代成新的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，</a:t>
              </a:r>
              <a:r>
                <a:rPr lang="zh-TW" altLang="en-US" sz="1600" dirty="0">
                  <a:ea typeface="微軟正黑體" panose="020B0604030504040204" pitchFamily="34" charset="-120"/>
                </a:rPr>
                <a:t>點選</a:t>
              </a:r>
              <a:r>
                <a:rPr lang="en-US" altLang="zh-TW" sz="1600" dirty="0">
                  <a:ea typeface="微軟正黑體" panose="020B0604030504040204" pitchFamily="34" charset="-120"/>
                </a:rPr>
                <a:t>『</a:t>
              </a:r>
              <a:r>
                <a:rPr lang="zh-TW" altLang="en-US" sz="1600" dirty="0">
                  <a:ea typeface="微軟正黑體" panose="020B0604030504040204" pitchFamily="34" charset="-120"/>
                </a:rPr>
                <a:t>確定</a:t>
              </a:r>
              <a:r>
                <a:rPr lang="en-US" altLang="zh-TW" sz="1600" dirty="0">
                  <a:ea typeface="微軟正黑體" panose="020B0604030504040204" pitchFamily="34" charset="-120"/>
                </a:rPr>
                <a:t>』</a:t>
              </a:r>
              <a:r>
                <a:rPr lang="zh-TW" altLang="en-US" sz="1600" dirty="0">
                  <a:ea typeface="微軟正黑體" panose="020B0604030504040204" pitchFamily="34" charset="-120"/>
                </a:rPr>
                <a:t>鈕帶入</a:t>
              </a:r>
            </a:p>
          </p:txBody>
        </p:sp>
      </p:grpSp>
      <p:sp>
        <p:nvSpPr>
          <p:cNvPr id="23" name="文字方塊 22"/>
          <p:cNvSpPr txBox="1"/>
          <p:nvPr/>
        </p:nvSpPr>
        <p:spPr>
          <a:xfrm>
            <a:off x="4109435" y="639278"/>
            <a:ext cx="54060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b="1" dirty="0">
                <a:solidFill>
                  <a:srgbClr val="FF0000"/>
                </a:solidFill>
                <a:ea typeface="微軟正黑體" panose="020B0604030504040204" pitchFamily="34" charset="-120"/>
              </a:rPr>
              <a:t>提醒</a:t>
            </a:r>
            <a:r>
              <a:rPr lang="zh-TW" altLang="en-US" sz="16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en-US" altLang="zh-TW" sz="1600" b="1" dirty="0">
                <a:solidFill>
                  <a:srgbClr val="FF0000"/>
                </a:solidFill>
                <a:ea typeface="微軟正黑體" panose="020B0604030504040204" pitchFamily="34" charset="-120"/>
              </a:rPr>
              <a:t>A</a:t>
            </a:r>
            <a:r>
              <a:rPr lang="zh-TW" altLang="en-US" sz="1600" b="1" dirty="0">
                <a:solidFill>
                  <a:srgbClr val="FF0000"/>
                </a:solidFill>
                <a:ea typeface="微軟正黑體" panose="020B0604030504040204" pitchFamily="34" charset="-120"/>
              </a:rPr>
              <a:t>計畫已填寫完概算</a:t>
            </a:r>
            <a:r>
              <a:rPr lang="zh-TW" altLang="en-US" sz="16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，欲複製整批經費項目至</a:t>
            </a:r>
            <a:r>
              <a:rPr lang="en-US" altLang="zh-TW" sz="16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16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計畫，</a:t>
            </a:r>
            <a:r>
              <a:rPr lang="zh-TW" altLang="en-US" sz="1600" b="1" dirty="0">
                <a:solidFill>
                  <a:srgbClr val="FF0000"/>
                </a:solidFill>
                <a:ea typeface="微軟正黑體" panose="020B0604030504040204" pitchFamily="34" charset="-120"/>
              </a:rPr>
              <a:t>請用此功能</a:t>
            </a:r>
            <a:r>
              <a:rPr lang="zh-TW" altLang="en-US" sz="16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zh-TW" altLang="en-US" sz="1600" b="1" dirty="0">
              <a:solidFill>
                <a:srgbClr val="FF0000"/>
              </a:solidFill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1650994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C7E28E38-F19F-FC3C-3E4E-F91EF2B3D9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9301" y="675747"/>
            <a:ext cx="6914781" cy="5068699"/>
          </a:xfrm>
          <a:prstGeom prst="rect">
            <a:avLst/>
          </a:prstGeom>
        </p:spPr>
      </p:pic>
      <p:grpSp>
        <p:nvGrpSpPr>
          <p:cNvPr id="22" name="群組 21"/>
          <p:cNvGrpSpPr/>
          <p:nvPr/>
        </p:nvGrpSpPr>
        <p:grpSpPr>
          <a:xfrm>
            <a:off x="4663238" y="5449636"/>
            <a:ext cx="2781062" cy="1436357"/>
            <a:chOff x="2042835" y="4816021"/>
            <a:chExt cx="2417799" cy="1436357"/>
          </a:xfrm>
        </p:grpSpPr>
        <p:sp>
          <p:nvSpPr>
            <p:cNvPr id="12" name="圓角矩形 11"/>
            <p:cNvSpPr/>
            <p:nvPr/>
          </p:nvSpPr>
          <p:spPr>
            <a:xfrm flipV="1">
              <a:off x="2992561" y="4816021"/>
              <a:ext cx="644937" cy="271348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 sz="1350" dirty="0">
                <a:ea typeface="微軟正黑體" panose="020B0604030504040204" pitchFamily="34" charset="-120"/>
              </a:endParaRPr>
            </a:p>
          </p:txBody>
        </p:sp>
        <p:grpSp>
          <p:nvGrpSpPr>
            <p:cNvPr id="14" name="群組 13"/>
            <p:cNvGrpSpPr/>
            <p:nvPr/>
          </p:nvGrpSpPr>
          <p:grpSpPr>
            <a:xfrm>
              <a:off x="2042835" y="4996542"/>
              <a:ext cx="2417799" cy="1255836"/>
              <a:chOff x="821254" y="2107160"/>
              <a:chExt cx="2771077" cy="1255836"/>
            </a:xfrm>
          </p:grpSpPr>
          <p:sp>
            <p:nvSpPr>
              <p:cNvPr id="15" name="文字方塊 14"/>
              <p:cNvSpPr txBox="1"/>
              <p:nvPr/>
            </p:nvSpPr>
            <p:spPr>
              <a:xfrm>
                <a:off x="821254" y="2455055"/>
                <a:ext cx="2771077" cy="9079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100" dirty="0">
                    <a:ea typeface="微軟正黑體" panose="020B0604030504040204" pitchFamily="34" charset="-120"/>
                  </a:rPr>
                  <a:t>23.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點選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『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提交申請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』</a:t>
                </a:r>
              </a:p>
              <a:p>
                <a:r>
                  <a:rPr lang="en-US" altLang="zh-TW" sz="1600" dirty="0">
                    <a:solidFill>
                      <a:srgbClr val="FF0000"/>
                    </a:solidFill>
                    <a:ea typeface="微軟正黑體" panose="020B0604030504040204" pitchFamily="34" charset="-120"/>
                  </a:rPr>
                  <a:t>(</a:t>
                </a:r>
                <a:r>
                  <a:rPr lang="zh-TW" altLang="en-US" sz="1600" dirty="0">
                    <a:solidFill>
                      <a:srgbClr val="FF0000"/>
                    </a:solidFill>
                    <a:ea typeface="微軟正黑體" panose="020B0604030504040204" pitchFamily="34" charset="-120"/>
                  </a:rPr>
                  <a:t>提交後無法修改</a:t>
                </a:r>
                <a:r>
                  <a:rPr lang="zh-TW" altLang="en-US" sz="1600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，</a:t>
                </a:r>
                <a:r>
                  <a:rPr lang="zh-TW" altLang="en-US" sz="1600" dirty="0">
                    <a:solidFill>
                      <a:srgbClr val="FF0000"/>
                    </a:solidFill>
                    <a:ea typeface="微軟正黑體" panose="020B0604030504040204" pitchFamily="34" charset="-120"/>
                  </a:rPr>
                  <a:t>請先試印無誤後</a:t>
                </a:r>
                <a:r>
                  <a:rPr lang="zh-TW" altLang="en-US" sz="1600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，</a:t>
                </a:r>
                <a:r>
                  <a:rPr lang="zh-TW" altLang="en-US" sz="1600" dirty="0">
                    <a:solidFill>
                      <a:srgbClr val="FF0000"/>
                    </a:solidFill>
                    <a:ea typeface="微軟正黑體" panose="020B0604030504040204" pitchFamily="34" charset="-120"/>
                  </a:rPr>
                  <a:t>最後再做此動作</a:t>
                </a:r>
                <a:r>
                  <a:rPr lang="en-US" altLang="zh-TW" sz="1600" dirty="0">
                    <a:solidFill>
                      <a:srgbClr val="FF0000"/>
                    </a:solidFill>
                    <a:ea typeface="微軟正黑體" panose="020B0604030504040204" pitchFamily="34" charset="-120"/>
                  </a:rPr>
                  <a:t>)</a:t>
                </a:r>
                <a:endParaRPr lang="zh-TW" altLang="en-US" sz="1600" dirty="0">
                  <a:ea typeface="微軟正黑體" panose="020B0604030504040204" pitchFamily="34" charset="-120"/>
                </a:endParaRPr>
              </a:p>
            </p:txBody>
          </p:sp>
          <p:cxnSp>
            <p:nvCxnSpPr>
              <p:cNvPr id="16" name="直線單箭頭接點 15"/>
              <p:cNvCxnSpPr/>
              <p:nvPr/>
            </p:nvCxnSpPr>
            <p:spPr>
              <a:xfrm flipV="1">
                <a:off x="2316716" y="2107160"/>
                <a:ext cx="0" cy="425660"/>
              </a:xfrm>
              <a:prstGeom prst="straightConnector1">
                <a:avLst/>
              </a:prstGeom>
              <a:ln w="76200">
                <a:solidFill>
                  <a:srgbClr val="0000FF"/>
                </a:solidFill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  <p:graphicFrame>
        <p:nvGraphicFramePr>
          <p:cNvPr id="13" name="資料庫圖表 12"/>
          <p:cNvGraphicFramePr/>
          <p:nvPr/>
        </p:nvGraphicFramePr>
        <p:xfrm>
          <a:off x="2346002" y="98464"/>
          <a:ext cx="6096000" cy="746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5" name="群組 4"/>
          <p:cNvGrpSpPr/>
          <p:nvPr/>
        </p:nvGrpSpPr>
        <p:grpSpPr>
          <a:xfrm>
            <a:off x="2775848" y="2486851"/>
            <a:ext cx="6757438" cy="1718263"/>
            <a:chOff x="1475440" y="2119280"/>
            <a:chExt cx="6557263" cy="1718263"/>
          </a:xfrm>
        </p:grpSpPr>
        <p:sp>
          <p:nvSpPr>
            <p:cNvPr id="23" name="文字方塊 22"/>
            <p:cNvSpPr txBox="1"/>
            <p:nvPr/>
          </p:nvSpPr>
          <p:spPr>
            <a:xfrm>
              <a:off x="5096115" y="2119280"/>
              <a:ext cx="2936588" cy="15234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2100" dirty="0">
                  <a:ea typeface="微軟正黑體" panose="020B0604030504040204" pitchFamily="34" charset="-120"/>
                </a:rPr>
                <a:t>20.</a:t>
              </a:r>
              <a:r>
                <a:rPr lang="zh-TW" altLang="en-US" sz="2100" dirty="0">
                  <a:ea typeface="微軟正黑體" panose="020B0604030504040204" pitchFamily="34" charset="-120"/>
                </a:rPr>
                <a:t>附件上傳</a:t>
              </a:r>
              <a:endParaRPr lang="en-US" altLang="zh-TW" sz="2100" dirty="0">
                <a:ea typeface="微軟正黑體" panose="020B0604030504040204" pitchFamily="34" charset="-120"/>
              </a:endParaRPr>
            </a:p>
            <a:p>
              <a:r>
                <a: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(1)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輸入附件名稱</a:t>
              </a:r>
              <a:r>
                <a: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/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檔案格式</a:t>
              </a:r>
              <a:endPara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(2)</a:t>
              </a:r>
              <a:r>
                <a:rPr lang="zh-TW" altLang="en-US" dirty="0">
                  <a:ea typeface="微軟正黑體" panose="020B0604030504040204" pitchFamily="34" charset="-120"/>
                </a:rPr>
                <a:t>點選</a:t>
              </a:r>
              <a:r>
                <a:rPr lang="en-US" altLang="zh-TW" dirty="0">
                  <a:ea typeface="微軟正黑體" panose="020B0604030504040204" pitchFamily="34" charset="-120"/>
                </a:rPr>
                <a:t>『</a:t>
              </a:r>
              <a:r>
                <a:rPr lang="zh-TW" altLang="en-US" dirty="0">
                  <a:ea typeface="微軟正黑體" panose="020B0604030504040204" pitchFamily="34" charset="-120"/>
                </a:rPr>
                <a:t>選擇檔案</a:t>
              </a:r>
              <a:r>
                <a:rPr lang="en-US" altLang="zh-TW" dirty="0">
                  <a:ea typeface="微軟正黑體" panose="020B0604030504040204" pitchFamily="34" charset="-120"/>
                </a:rPr>
                <a:t>』</a:t>
              </a:r>
              <a:r>
                <a:rPr lang="zh-TW" altLang="en-US" dirty="0">
                  <a:ea typeface="微軟正黑體" panose="020B0604030504040204" pitchFamily="34" charset="-120"/>
                </a:rPr>
                <a:t>鈕開窗</a:t>
              </a:r>
              <a:endParaRPr lang="en-US" altLang="zh-TW" dirty="0">
                <a:ea typeface="微軟正黑體" panose="020B0604030504040204" pitchFamily="34" charset="-120"/>
              </a:endParaRPr>
            </a:p>
            <a:p>
              <a:r>
                <a:rPr lang="en-US" altLang="zh-TW" dirty="0">
                  <a:ea typeface="微軟正黑體" panose="020B0604030504040204" pitchFamily="34" charset="-120"/>
                </a:rPr>
                <a:t>    </a:t>
              </a:r>
              <a:r>
                <a:rPr lang="zh-TW" altLang="en-US" dirty="0">
                  <a:ea typeface="微軟正黑體" panose="020B0604030504040204" pitchFamily="34" charset="-120"/>
                </a:rPr>
                <a:t>找到檔案</a:t>
              </a:r>
              <a:endParaRPr lang="en-US" altLang="zh-TW" dirty="0">
                <a:ea typeface="微軟正黑體" panose="020B0604030504040204" pitchFamily="34" charset="-120"/>
              </a:endParaRPr>
            </a:p>
            <a:p>
              <a:r>
                <a: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(3)</a:t>
              </a:r>
              <a:r>
                <a:rPr lang="zh-TW" altLang="en-US" dirty="0">
                  <a:ea typeface="微軟正黑體" panose="020B0604030504040204" pitchFamily="34" charset="-120"/>
                </a:rPr>
                <a:t>點選</a:t>
              </a:r>
              <a:r>
                <a:rPr lang="en-US" altLang="zh-TW" dirty="0">
                  <a:ea typeface="微軟正黑體" panose="020B0604030504040204" pitchFamily="34" charset="-120"/>
                </a:rPr>
                <a:t>『</a:t>
              </a:r>
              <a:r>
                <a:rPr lang="zh-TW" altLang="en-US" dirty="0">
                  <a:ea typeface="微軟正黑體" panose="020B0604030504040204" pitchFamily="34" charset="-120"/>
                </a:rPr>
                <a:t>新增</a:t>
              </a:r>
              <a:r>
                <a:rPr lang="en-US" altLang="zh-TW" dirty="0">
                  <a:ea typeface="微軟正黑體" panose="020B0604030504040204" pitchFamily="34" charset="-120"/>
                </a:rPr>
                <a:t>』</a:t>
              </a:r>
              <a:r>
                <a:rPr lang="zh-TW" altLang="en-US" dirty="0">
                  <a:ea typeface="微軟正黑體" panose="020B0604030504040204" pitchFamily="34" charset="-120"/>
                </a:rPr>
                <a:t>鈕</a:t>
              </a:r>
            </a:p>
          </p:txBody>
        </p:sp>
        <p:sp>
          <p:nvSpPr>
            <p:cNvPr id="25" name="圓角矩形 24"/>
            <p:cNvSpPr/>
            <p:nvPr/>
          </p:nvSpPr>
          <p:spPr>
            <a:xfrm flipV="1">
              <a:off x="1475440" y="2705099"/>
              <a:ext cx="3405847" cy="1132444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 sz="1350" dirty="0">
                <a:ea typeface="微軟正黑體" panose="020B0604030504040204" pitchFamily="34" charset="-120"/>
              </a:endParaRPr>
            </a:p>
          </p:txBody>
        </p:sp>
        <p:cxnSp>
          <p:nvCxnSpPr>
            <p:cNvPr id="26" name="直線單箭頭接點 25"/>
            <p:cNvCxnSpPr/>
            <p:nvPr/>
          </p:nvCxnSpPr>
          <p:spPr>
            <a:xfrm flipH="1" flipV="1">
              <a:off x="4560314" y="3265093"/>
              <a:ext cx="588909" cy="1"/>
            </a:xfrm>
            <a:prstGeom prst="straightConnector1">
              <a:avLst/>
            </a:prstGeom>
            <a:ln w="76200">
              <a:solidFill>
                <a:srgbClr val="0000FF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群組 16"/>
          <p:cNvGrpSpPr/>
          <p:nvPr/>
        </p:nvGrpSpPr>
        <p:grpSpPr>
          <a:xfrm>
            <a:off x="1831176" y="5450952"/>
            <a:ext cx="3914757" cy="1111946"/>
            <a:chOff x="2142433" y="4640240"/>
            <a:chExt cx="3403409" cy="1111946"/>
          </a:xfrm>
        </p:grpSpPr>
        <p:sp>
          <p:nvSpPr>
            <p:cNvPr id="18" name="圓角矩形 17"/>
            <p:cNvSpPr/>
            <p:nvPr/>
          </p:nvSpPr>
          <p:spPr>
            <a:xfrm flipV="1">
              <a:off x="4879385" y="4640240"/>
              <a:ext cx="666457" cy="271349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 sz="1350" dirty="0">
                <a:ea typeface="微軟正黑體" panose="020B0604030504040204" pitchFamily="34" charset="-120"/>
              </a:endParaRPr>
            </a:p>
          </p:txBody>
        </p:sp>
        <p:grpSp>
          <p:nvGrpSpPr>
            <p:cNvPr id="19" name="群組 18"/>
            <p:cNvGrpSpPr/>
            <p:nvPr/>
          </p:nvGrpSpPr>
          <p:grpSpPr>
            <a:xfrm>
              <a:off x="2142433" y="4870514"/>
              <a:ext cx="2771460" cy="881672"/>
              <a:chOff x="935404" y="1981132"/>
              <a:chExt cx="3176415" cy="881672"/>
            </a:xfrm>
          </p:grpSpPr>
          <p:sp>
            <p:nvSpPr>
              <p:cNvPr id="20" name="文字方塊 19"/>
              <p:cNvSpPr txBox="1"/>
              <p:nvPr/>
            </p:nvSpPr>
            <p:spPr>
              <a:xfrm>
                <a:off x="935404" y="2124140"/>
                <a:ext cx="2657329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100" dirty="0">
                    <a:ea typeface="微軟正黑體" panose="020B0604030504040204" pitchFamily="34" charset="-120"/>
                  </a:rPr>
                  <a:t>22.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點選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『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預覽試印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』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印出報表查看</a:t>
                </a:r>
              </a:p>
            </p:txBody>
          </p:sp>
          <p:cxnSp>
            <p:nvCxnSpPr>
              <p:cNvPr id="21" name="直線單箭頭接點 20"/>
              <p:cNvCxnSpPr/>
              <p:nvPr/>
            </p:nvCxnSpPr>
            <p:spPr>
              <a:xfrm flipV="1">
                <a:off x="3368312" y="1981132"/>
                <a:ext cx="743507" cy="192728"/>
              </a:xfrm>
              <a:prstGeom prst="straightConnector1">
                <a:avLst/>
              </a:prstGeom>
              <a:ln w="76200">
                <a:solidFill>
                  <a:srgbClr val="0000FF"/>
                </a:solidFill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4" name="群組 23"/>
          <p:cNvGrpSpPr/>
          <p:nvPr/>
        </p:nvGrpSpPr>
        <p:grpSpPr>
          <a:xfrm>
            <a:off x="7650011" y="5089485"/>
            <a:ext cx="2438254" cy="1410121"/>
            <a:chOff x="2274865" y="4692280"/>
            <a:chExt cx="2249100" cy="1410121"/>
          </a:xfrm>
        </p:grpSpPr>
        <p:sp>
          <p:nvSpPr>
            <p:cNvPr id="27" name="圓角矩形 26"/>
            <p:cNvSpPr/>
            <p:nvPr/>
          </p:nvSpPr>
          <p:spPr>
            <a:xfrm flipV="1">
              <a:off x="3025426" y="4692280"/>
              <a:ext cx="429936" cy="347046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 sz="1350" dirty="0">
                <a:ea typeface="微軟正黑體" panose="020B0604030504040204" pitchFamily="34" charset="-120"/>
              </a:endParaRPr>
            </a:p>
          </p:txBody>
        </p:sp>
        <p:grpSp>
          <p:nvGrpSpPr>
            <p:cNvPr id="28" name="群組 27"/>
            <p:cNvGrpSpPr/>
            <p:nvPr/>
          </p:nvGrpSpPr>
          <p:grpSpPr>
            <a:xfrm>
              <a:off x="2274865" y="4962643"/>
              <a:ext cx="2249100" cy="1139758"/>
              <a:chOff x="1087185" y="2073261"/>
              <a:chExt cx="2577729" cy="1139758"/>
            </a:xfrm>
          </p:grpSpPr>
          <p:sp>
            <p:nvSpPr>
              <p:cNvPr id="29" name="文字方塊 28"/>
              <p:cNvSpPr txBox="1"/>
              <p:nvPr/>
            </p:nvSpPr>
            <p:spPr>
              <a:xfrm>
                <a:off x="1087185" y="2474355"/>
                <a:ext cx="2577729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100" dirty="0">
                    <a:ea typeface="微軟正黑體" panose="020B0604030504040204" pitchFamily="34" charset="-120"/>
                  </a:rPr>
                  <a:t>21.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點選圖示可開啟</a:t>
                </a:r>
                <a:endParaRPr lang="en-US" altLang="zh-TW" sz="2100" dirty="0">
                  <a:ea typeface="微軟正黑體" panose="020B0604030504040204" pitchFamily="34" charset="-120"/>
                </a:endParaRPr>
              </a:p>
              <a:p>
                <a:r>
                  <a:rPr lang="en-US" altLang="zh-TW" sz="2100" dirty="0">
                    <a:ea typeface="微軟正黑體" panose="020B0604030504040204" pitchFamily="34" charset="-120"/>
                  </a:rPr>
                  <a:t>     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附件查看</a:t>
                </a:r>
              </a:p>
            </p:txBody>
          </p:sp>
          <p:cxnSp>
            <p:nvCxnSpPr>
              <p:cNvPr id="30" name="直線單箭頭接點 29"/>
              <p:cNvCxnSpPr/>
              <p:nvPr/>
            </p:nvCxnSpPr>
            <p:spPr>
              <a:xfrm flipV="1">
                <a:off x="2248371" y="2073261"/>
                <a:ext cx="0" cy="401094"/>
              </a:xfrm>
              <a:prstGeom prst="straightConnector1">
                <a:avLst/>
              </a:prstGeom>
              <a:ln w="76200">
                <a:solidFill>
                  <a:srgbClr val="0000FF"/>
                </a:solidFill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01590282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ECBD8C94-92DA-F011-4BA7-45807D981B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0509" y="713197"/>
            <a:ext cx="7621064" cy="2562583"/>
          </a:xfrm>
          <a:prstGeom prst="rect">
            <a:avLst/>
          </a:prstGeom>
        </p:spPr>
      </p:pic>
      <p:graphicFrame>
        <p:nvGraphicFramePr>
          <p:cNvPr id="13" name="資料庫圖表 12"/>
          <p:cNvGraphicFramePr/>
          <p:nvPr/>
        </p:nvGraphicFramePr>
        <p:xfrm>
          <a:off x="2346002" y="98464"/>
          <a:ext cx="6096000" cy="746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27" name="群組 26"/>
          <p:cNvGrpSpPr/>
          <p:nvPr/>
        </p:nvGrpSpPr>
        <p:grpSpPr>
          <a:xfrm>
            <a:off x="6678542" y="2834157"/>
            <a:ext cx="3682949" cy="1592464"/>
            <a:chOff x="5617519" y="1446106"/>
            <a:chExt cx="3682949" cy="1592464"/>
          </a:xfrm>
        </p:grpSpPr>
        <p:sp>
          <p:nvSpPr>
            <p:cNvPr id="25" name="圓角矩形 24"/>
            <p:cNvSpPr/>
            <p:nvPr/>
          </p:nvSpPr>
          <p:spPr>
            <a:xfrm flipV="1">
              <a:off x="6211009" y="1446106"/>
              <a:ext cx="797606" cy="316103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 sz="1350" dirty="0">
                <a:ea typeface="微軟正黑體" panose="020B0604030504040204" pitchFamily="34" charset="-120"/>
              </a:endParaRPr>
            </a:p>
          </p:txBody>
        </p:sp>
        <p:cxnSp>
          <p:nvCxnSpPr>
            <p:cNvPr id="26" name="直線單箭頭接點 25"/>
            <p:cNvCxnSpPr>
              <a:cxnSpLocks/>
            </p:cNvCxnSpPr>
            <p:nvPr/>
          </p:nvCxnSpPr>
          <p:spPr>
            <a:xfrm flipH="1" flipV="1">
              <a:off x="6629680" y="1762209"/>
              <a:ext cx="242101" cy="557481"/>
            </a:xfrm>
            <a:prstGeom prst="straightConnector1">
              <a:avLst/>
            </a:prstGeom>
            <a:ln w="76200">
              <a:solidFill>
                <a:srgbClr val="0000FF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字方塊 16"/>
            <p:cNvSpPr txBox="1"/>
            <p:nvPr/>
          </p:nvSpPr>
          <p:spPr>
            <a:xfrm>
              <a:off x="5617519" y="2299906"/>
              <a:ext cx="368294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2100" dirty="0">
                  <a:ea typeface="微軟正黑體" panose="020B0604030504040204" pitchFamily="34" charset="-120"/>
                </a:rPr>
                <a:t>24.</a:t>
              </a:r>
              <a:r>
                <a:rPr lang="zh-TW" altLang="en-US" sz="2100" dirty="0">
                  <a:ea typeface="微軟正黑體" panose="020B0604030504040204" pitchFamily="34" charset="-120"/>
                </a:rPr>
                <a:t>送出後</a:t>
              </a:r>
              <a:r>
                <a:rPr lang="zh-TW" altLang="en-US" sz="2100" b="1" dirty="0">
                  <a:ea typeface="微軟正黑體" panose="020B0604030504040204" pitchFamily="34" charset="-120"/>
                </a:rPr>
                <a:t>狀態</a:t>
              </a:r>
              <a:r>
                <a:rPr lang="zh-TW" altLang="en-US" sz="21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：提出申請</a:t>
              </a:r>
              <a:r>
                <a:rPr lang="zh-TW" altLang="en-US" sz="21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，</a:t>
              </a:r>
              <a:endParaRPr lang="en-US" altLang="zh-TW" sz="21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zh-TW" altLang="en-US" sz="21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送出後不可修改只可點</a:t>
              </a:r>
              <a:r>
                <a:rPr lang="zh-TW" altLang="en-US" sz="2100" b="1" dirty="0">
                  <a:solidFill>
                    <a:srgbClr val="0000FF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詳</a:t>
              </a:r>
              <a:r>
                <a:rPr lang="zh-TW" altLang="en-US" sz="21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查看</a:t>
              </a:r>
              <a:endParaRPr lang="zh-TW" altLang="en-US" sz="2100" dirty="0">
                <a:ea typeface="微軟正黑體" panose="020B0604030504040204" pitchFamily="34" charset="-120"/>
              </a:endParaRPr>
            </a:p>
          </p:txBody>
        </p:sp>
      </p:grpSp>
      <p:sp>
        <p:nvSpPr>
          <p:cNvPr id="24" name="文字方塊 23"/>
          <p:cNvSpPr txBox="1"/>
          <p:nvPr/>
        </p:nvSpPr>
        <p:spPr>
          <a:xfrm>
            <a:off x="2145365" y="5351022"/>
            <a:ext cx="81416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b="1" dirty="0">
                <a:ea typeface="微軟正黑體" panose="020B0604030504040204" pitchFamily="34" charset="-120"/>
              </a:rPr>
              <a:t>申請狀態說明：</a:t>
            </a:r>
            <a:endParaRPr lang="en-US" altLang="zh-TW" sz="1200" b="1" dirty="0">
              <a:ea typeface="微軟正黑體" panose="020B0604030504040204" pitchFamily="34" charset="-120"/>
            </a:endParaRPr>
          </a:p>
          <a:p>
            <a:r>
              <a:rPr lang="zh-TW" altLang="en-US" sz="1200" b="1" dirty="0">
                <a:solidFill>
                  <a:srgbClr val="FE100A"/>
                </a:solidFill>
                <a:ea typeface="微軟正黑體" panose="020B0604030504040204" pitchFamily="34" charset="-120"/>
              </a:rPr>
              <a:t>申請中</a:t>
            </a:r>
            <a:r>
              <a:rPr lang="en-US" altLang="zh-TW" sz="1200" b="1" dirty="0">
                <a:ea typeface="微軟正黑體" panose="020B0604030504040204" pitchFamily="34" charset="-120"/>
              </a:rPr>
              <a:t>—</a:t>
            </a:r>
            <a:r>
              <a:rPr lang="zh-TW" altLang="en-US" sz="1200" b="1" dirty="0">
                <a:solidFill>
                  <a:srgbClr val="0000FF"/>
                </a:solidFill>
                <a:ea typeface="微軟正黑體" panose="020B0604030504040204" pitchFamily="34" charset="-120"/>
              </a:rPr>
              <a:t>計畫管理人</a:t>
            </a:r>
            <a:r>
              <a:rPr lang="zh-TW" altLang="en-US" sz="1200" b="1" dirty="0">
                <a:ea typeface="微軟正黑體" panose="020B0604030504040204" pitchFamily="34" charset="-120"/>
              </a:rPr>
              <a:t>輸入部分資料尚未提交申請　　　</a:t>
            </a:r>
            <a:r>
              <a:rPr lang="zh-TW" altLang="en-US" sz="1200" b="1" dirty="0">
                <a:solidFill>
                  <a:srgbClr val="FE100A"/>
                </a:solidFill>
                <a:ea typeface="微軟正黑體" panose="020B0604030504040204" pitchFamily="34" charset="-120"/>
              </a:rPr>
              <a:t>申請初審待核定</a:t>
            </a:r>
            <a:r>
              <a:rPr lang="en-US" altLang="zh-TW" sz="1200" b="1" dirty="0">
                <a:ea typeface="微軟正黑體" panose="020B0604030504040204" pitchFamily="34" charset="-120"/>
              </a:rPr>
              <a:t>—</a:t>
            </a:r>
            <a:r>
              <a:rPr lang="zh-TW" altLang="en-US" sz="1200" b="1" dirty="0">
                <a:solidFill>
                  <a:schemeClr val="accent6">
                    <a:lumMod val="75000"/>
                  </a:schemeClr>
                </a:solidFill>
                <a:ea typeface="微軟正黑體" panose="020B0604030504040204" pitchFamily="34" charset="-120"/>
              </a:rPr>
              <a:t>縣市承辦人</a:t>
            </a:r>
            <a:r>
              <a:rPr lang="zh-TW" altLang="en-US" sz="1200" b="1" dirty="0">
                <a:ea typeface="微軟正黑體" panose="020B0604030504040204" pitchFamily="34" charset="-120"/>
              </a:rPr>
              <a:t>計畫申請</a:t>
            </a:r>
            <a:r>
              <a:rPr lang="zh-TW" altLang="en-US" sz="1200" b="1" dirty="0">
                <a:solidFill>
                  <a:srgbClr val="0000FF"/>
                </a:solidFill>
                <a:ea typeface="微軟正黑體" panose="020B0604030504040204" pitchFamily="34" charset="-120"/>
              </a:rPr>
              <a:t>初核</a:t>
            </a:r>
            <a:r>
              <a:rPr lang="zh-TW" altLang="en-US" sz="1200" b="1" dirty="0">
                <a:ea typeface="微軟正黑體" panose="020B0604030504040204" pitchFamily="34" charset="-120"/>
              </a:rPr>
              <a:t>後為</a:t>
            </a:r>
            <a:r>
              <a:rPr lang="zh-TW" altLang="en-US" sz="1200" b="1" dirty="0">
                <a:solidFill>
                  <a:srgbClr val="FF0000"/>
                </a:solidFill>
                <a:ea typeface="微軟正黑體" panose="020B0604030504040204" pitchFamily="34" charset="-120"/>
              </a:rPr>
              <a:t>核准</a:t>
            </a:r>
            <a:r>
              <a:rPr lang="zh-TW" altLang="en-US" sz="1200" b="1" dirty="0">
                <a:ea typeface="微軟正黑體" panose="020B0604030504040204" pitchFamily="34" charset="-120"/>
              </a:rPr>
              <a:t>後的狀態</a:t>
            </a:r>
            <a:endParaRPr lang="en-US" altLang="zh-TW" sz="1200" b="1" dirty="0">
              <a:ea typeface="微軟正黑體" panose="020B0604030504040204" pitchFamily="34" charset="-120"/>
            </a:endParaRPr>
          </a:p>
          <a:p>
            <a:r>
              <a:rPr lang="zh-TW" altLang="en-US" sz="1200" b="1" dirty="0">
                <a:solidFill>
                  <a:srgbClr val="FF0000"/>
                </a:solidFill>
                <a:ea typeface="微軟正黑體" panose="020B0604030504040204" pitchFamily="34" charset="-120"/>
              </a:rPr>
              <a:t>重送申請</a:t>
            </a:r>
            <a:r>
              <a:rPr lang="en-US" altLang="zh-TW" sz="1200" b="1" dirty="0">
                <a:ea typeface="微軟正黑體" panose="020B0604030504040204" pitchFamily="34" charset="-120"/>
              </a:rPr>
              <a:t>—</a:t>
            </a:r>
            <a:r>
              <a:rPr lang="zh-TW" altLang="en-US" sz="1200" b="1" dirty="0">
                <a:solidFill>
                  <a:srgbClr val="0000FF"/>
                </a:solidFill>
                <a:ea typeface="微軟正黑體" panose="020B0604030504040204" pitchFamily="34" charset="-120"/>
              </a:rPr>
              <a:t>計畫管理人</a:t>
            </a:r>
            <a:r>
              <a:rPr lang="zh-TW" altLang="en-US" sz="1200" b="1" dirty="0">
                <a:ea typeface="微軟正黑體" panose="020B0604030504040204" pitchFamily="34" charset="-120"/>
              </a:rPr>
              <a:t>被退回後又重新送件　　　　　</a:t>
            </a:r>
            <a:r>
              <a:rPr lang="zh-TW" altLang="en-US" sz="1200" b="1" dirty="0">
                <a:solidFill>
                  <a:srgbClr val="FE100A"/>
                </a:solidFill>
                <a:ea typeface="微軟正黑體" panose="020B0604030504040204" pitchFamily="34" charset="-120"/>
              </a:rPr>
              <a:t>否准</a:t>
            </a:r>
            <a:r>
              <a:rPr lang="en-US" altLang="zh-TW" sz="1200" b="1" dirty="0">
                <a:ea typeface="微軟正黑體" panose="020B0604030504040204" pitchFamily="34" charset="-120"/>
              </a:rPr>
              <a:t>—</a:t>
            </a:r>
            <a:r>
              <a:rPr lang="zh-TW" altLang="en-US" sz="1200" b="1" dirty="0">
                <a:solidFill>
                  <a:schemeClr val="accent6">
                    <a:lumMod val="75000"/>
                  </a:schemeClr>
                </a:solidFill>
                <a:ea typeface="微軟正黑體" panose="020B0604030504040204" pitchFamily="34" charset="-120"/>
              </a:rPr>
              <a:t>縣市承辦人</a:t>
            </a:r>
            <a:r>
              <a:rPr lang="zh-TW" altLang="en-US" sz="1200" b="1" dirty="0">
                <a:ea typeface="微軟正黑體" panose="020B0604030504040204" pitchFamily="34" charset="-120"/>
              </a:rPr>
              <a:t>計畫申請審核後為</a:t>
            </a:r>
            <a:r>
              <a:rPr lang="zh-TW" altLang="en-US" sz="1200" b="1" dirty="0">
                <a:solidFill>
                  <a:srgbClr val="FF0000"/>
                </a:solidFill>
                <a:ea typeface="微軟正黑體" panose="020B0604030504040204" pitchFamily="34" charset="-120"/>
              </a:rPr>
              <a:t>否准</a:t>
            </a:r>
            <a:r>
              <a:rPr lang="zh-TW" altLang="en-US" sz="1200" b="1" dirty="0">
                <a:ea typeface="微軟正黑體" panose="020B0604030504040204" pitchFamily="34" charset="-120"/>
              </a:rPr>
              <a:t>後的狀態</a:t>
            </a:r>
            <a:endParaRPr lang="en-US" altLang="zh-TW" sz="1200" b="1" dirty="0">
              <a:ea typeface="微軟正黑體" panose="020B0604030504040204" pitchFamily="34" charset="-120"/>
            </a:endParaRPr>
          </a:p>
          <a:p>
            <a:r>
              <a:rPr lang="zh-TW" altLang="en-US" sz="1200" b="1" dirty="0">
                <a:solidFill>
                  <a:srgbClr val="FE100A"/>
                </a:solidFill>
                <a:ea typeface="微軟正黑體" panose="020B0604030504040204" pitchFamily="34" charset="-120"/>
              </a:rPr>
              <a:t>提出申請</a:t>
            </a:r>
            <a:r>
              <a:rPr lang="en-US" altLang="zh-TW" sz="1200" b="1" dirty="0">
                <a:ea typeface="微軟正黑體" panose="020B0604030504040204" pitchFamily="34" charset="-120"/>
              </a:rPr>
              <a:t>—</a:t>
            </a:r>
            <a:r>
              <a:rPr lang="zh-TW" altLang="en-US" sz="1200" b="1" dirty="0">
                <a:solidFill>
                  <a:srgbClr val="0000FF"/>
                </a:solidFill>
                <a:ea typeface="微軟正黑體" panose="020B0604030504040204" pitchFamily="34" charset="-120"/>
              </a:rPr>
              <a:t>計畫管理人</a:t>
            </a:r>
            <a:r>
              <a:rPr lang="zh-TW" altLang="en-US" sz="1200" b="1" dirty="0">
                <a:ea typeface="微軟正黑體" panose="020B0604030504040204" pitchFamily="34" charset="-120"/>
              </a:rPr>
              <a:t>提交申請後狀態                         </a:t>
            </a:r>
            <a:r>
              <a:rPr lang="zh-TW" altLang="en-US" sz="1200" b="1" dirty="0">
                <a:solidFill>
                  <a:srgbClr val="FF0000"/>
                </a:solidFill>
                <a:ea typeface="微軟正黑體" panose="020B0604030504040204" pitchFamily="34" charset="-120"/>
              </a:rPr>
              <a:t>退回補件</a:t>
            </a:r>
            <a:r>
              <a:rPr lang="en-US" altLang="zh-TW" sz="1200" b="1" dirty="0">
                <a:ea typeface="微軟正黑體" panose="020B0604030504040204" pitchFamily="34" charset="-120"/>
              </a:rPr>
              <a:t>—</a:t>
            </a:r>
            <a:r>
              <a:rPr lang="zh-TW" altLang="en-US" sz="1200" b="1" dirty="0">
                <a:solidFill>
                  <a:schemeClr val="accent6">
                    <a:lumMod val="75000"/>
                  </a:schemeClr>
                </a:solidFill>
                <a:ea typeface="微軟正黑體" panose="020B0604030504040204" pitchFamily="34" charset="-120"/>
              </a:rPr>
              <a:t>縣市承辦人</a:t>
            </a:r>
            <a:r>
              <a:rPr lang="zh-TW" altLang="en-US" sz="1200" b="1" dirty="0">
                <a:ea typeface="微軟正黑體" panose="020B0604030504040204" pitchFamily="34" charset="-120"/>
              </a:rPr>
              <a:t>計畫申請審核後為</a:t>
            </a:r>
            <a:r>
              <a:rPr lang="zh-TW" altLang="en-US" sz="1200" b="1" dirty="0">
                <a:solidFill>
                  <a:srgbClr val="FF0000"/>
                </a:solidFill>
                <a:ea typeface="微軟正黑體" panose="020B0604030504040204" pitchFamily="34" charset="-120"/>
              </a:rPr>
              <a:t>退回補件</a:t>
            </a:r>
            <a:r>
              <a:rPr lang="zh-TW" altLang="en-US" sz="1200" b="1" dirty="0">
                <a:ea typeface="微軟正黑體" panose="020B0604030504040204" pitchFamily="34" charset="-120"/>
              </a:rPr>
              <a:t>後的狀態</a:t>
            </a:r>
            <a:endParaRPr lang="en-US" altLang="zh-TW" sz="1200" b="1" dirty="0">
              <a:ea typeface="微軟正黑體" panose="020B0604030504040204" pitchFamily="34" charset="-120"/>
            </a:endParaRPr>
          </a:p>
          <a:p>
            <a:r>
              <a:rPr lang="zh-TW" altLang="en-US" sz="1200" b="1" dirty="0">
                <a:solidFill>
                  <a:srgbClr val="FF0000"/>
                </a:solidFill>
                <a:ea typeface="微軟正黑體" panose="020B0604030504040204" pitchFamily="34" charset="-120"/>
              </a:rPr>
              <a:t>終止申請</a:t>
            </a:r>
            <a:r>
              <a:rPr lang="en-US" altLang="zh-TW" sz="1200" b="1" dirty="0">
                <a:ea typeface="微軟正黑體" panose="020B0604030504040204" pitchFamily="34" charset="-120"/>
              </a:rPr>
              <a:t>—</a:t>
            </a:r>
            <a:r>
              <a:rPr lang="zh-TW" altLang="en-US" sz="1200" b="1" dirty="0">
                <a:solidFill>
                  <a:srgbClr val="0000FF"/>
                </a:solidFill>
                <a:ea typeface="微軟正黑體" panose="020B0604030504040204" pitchFamily="34" charset="-120"/>
              </a:rPr>
              <a:t>計畫管理人</a:t>
            </a:r>
            <a:r>
              <a:rPr lang="zh-TW" altLang="en-US" sz="1200" b="1" dirty="0">
                <a:ea typeface="微軟正黑體" panose="020B0604030504040204" pitchFamily="34" charset="-120"/>
              </a:rPr>
              <a:t>取消計畫　　　　　　　           </a:t>
            </a:r>
            <a:r>
              <a:rPr lang="zh-TW" altLang="en-US" sz="1200" b="1" dirty="0">
                <a:solidFill>
                  <a:srgbClr val="FE100A"/>
                </a:solidFill>
                <a:ea typeface="微軟正黑體" panose="020B0604030504040204" pitchFamily="34" charset="-120"/>
              </a:rPr>
              <a:t>核准待核定</a:t>
            </a:r>
            <a:r>
              <a:rPr lang="en-US" altLang="zh-TW" sz="1200" b="1" dirty="0">
                <a:ea typeface="微軟正黑體" panose="020B0604030504040204" pitchFamily="34" charset="-120"/>
              </a:rPr>
              <a:t>—</a:t>
            </a:r>
            <a:r>
              <a:rPr lang="zh-TW" altLang="en-US" sz="1200" b="1" dirty="0">
                <a:solidFill>
                  <a:schemeClr val="accent6">
                    <a:lumMod val="75000"/>
                  </a:schemeClr>
                </a:solidFill>
                <a:ea typeface="微軟正黑體" panose="020B0604030504040204" pitchFamily="34" charset="-120"/>
              </a:rPr>
              <a:t>縣市承辦人</a:t>
            </a:r>
            <a:r>
              <a:rPr lang="zh-TW" altLang="en-US" sz="1200" b="1" dirty="0">
                <a:ea typeface="微軟正黑體" panose="020B0604030504040204" pitchFamily="34" charset="-120"/>
              </a:rPr>
              <a:t>計畫申請審核後為</a:t>
            </a:r>
            <a:r>
              <a:rPr lang="zh-TW" altLang="en-US" sz="1200" b="1" dirty="0">
                <a:solidFill>
                  <a:srgbClr val="FF0000"/>
                </a:solidFill>
                <a:ea typeface="微軟正黑體" panose="020B0604030504040204" pitchFamily="34" charset="-120"/>
              </a:rPr>
              <a:t>核准</a:t>
            </a:r>
            <a:r>
              <a:rPr lang="zh-TW" altLang="en-US" sz="1200" b="1" dirty="0">
                <a:ea typeface="微軟正黑體" panose="020B0604030504040204" pitchFamily="34" charset="-120"/>
              </a:rPr>
              <a:t>後的狀態</a:t>
            </a:r>
            <a:endParaRPr lang="en-US" altLang="zh-TW" sz="1200" b="1" dirty="0">
              <a:ea typeface="微軟正黑體" panose="020B0604030504040204" pitchFamily="34" charset="-120"/>
            </a:endParaRPr>
          </a:p>
          <a:p>
            <a:r>
              <a:rPr lang="zh-TW" altLang="en-US" sz="1200" b="1" dirty="0">
                <a:ea typeface="微軟正黑體" panose="020B0604030504040204" pitchFamily="34" charset="-120"/>
              </a:rPr>
              <a:t>　　　　　　　　　　                                                  </a:t>
            </a:r>
            <a:r>
              <a:rPr lang="zh-TW" altLang="en-US" sz="1200" b="1" dirty="0">
                <a:solidFill>
                  <a:srgbClr val="FE100A"/>
                </a:solidFill>
                <a:ea typeface="微軟正黑體" panose="020B0604030504040204" pitchFamily="34" charset="-120"/>
              </a:rPr>
              <a:t>完成申請</a:t>
            </a:r>
            <a:r>
              <a:rPr lang="en-US" altLang="zh-TW" sz="1200" b="1" dirty="0">
                <a:ea typeface="微軟正黑體" panose="020B0604030504040204" pitchFamily="34" charset="-120"/>
              </a:rPr>
              <a:t>—</a:t>
            </a:r>
            <a:r>
              <a:rPr lang="zh-TW" altLang="en-US" sz="1200" b="1" dirty="0">
                <a:solidFill>
                  <a:srgbClr val="009900"/>
                </a:solidFill>
                <a:ea typeface="微軟正黑體" panose="020B0604030504040204" pitchFamily="34" charset="-120"/>
              </a:rPr>
              <a:t>全民署</a:t>
            </a:r>
            <a:r>
              <a:rPr lang="zh-TW" altLang="en-US" sz="1200" b="1" dirty="0">
                <a:ea typeface="微軟正黑體" panose="020B0604030504040204" pitchFamily="34" charset="-120"/>
              </a:rPr>
              <a:t>經費核定後狀態</a:t>
            </a:r>
            <a:endParaRPr lang="en-US" altLang="zh-TW" sz="1200" b="1" dirty="0">
              <a:ea typeface="微軟正黑體" panose="020B0604030504040204" pitchFamily="34" charset="-120"/>
            </a:endParaRPr>
          </a:p>
        </p:txBody>
      </p:sp>
      <p:grpSp>
        <p:nvGrpSpPr>
          <p:cNvPr id="23" name="群組 22"/>
          <p:cNvGrpSpPr/>
          <p:nvPr/>
        </p:nvGrpSpPr>
        <p:grpSpPr>
          <a:xfrm>
            <a:off x="1684403" y="2242142"/>
            <a:ext cx="4302435" cy="1764453"/>
            <a:chOff x="653700" y="2284567"/>
            <a:chExt cx="4302435" cy="1764453"/>
          </a:xfrm>
        </p:grpSpPr>
        <p:grpSp>
          <p:nvGrpSpPr>
            <p:cNvPr id="22" name="群組 21"/>
            <p:cNvGrpSpPr/>
            <p:nvPr/>
          </p:nvGrpSpPr>
          <p:grpSpPr>
            <a:xfrm>
              <a:off x="653700" y="2284567"/>
              <a:ext cx="4302435" cy="1710855"/>
              <a:chOff x="3080934" y="3597189"/>
              <a:chExt cx="4302435" cy="1710855"/>
            </a:xfrm>
          </p:grpSpPr>
          <p:sp>
            <p:nvSpPr>
              <p:cNvPr id="12" name="圓角矩形 11"/>
              <p:cNvSpPr/>
              <p:nvPr/>
            </p:nvSpPr>
            <p:spPr>
              <a:xfrm flipV="1">
                <a:off x="3537031" y="3597189"/>
                <a:ext cx="387605" cy="311302"/>
              </a:xfrm>
              <a:prstGeom prst="roundRect">
                <a:avLst/>
              </a:prstGeom>
              <a:noFill/>
              <a:ln w="571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 sz="1350" dirty="0">
                  <a:ea typeface="微軟正黑體" panose="020B0604030504040204" pitchFamily="34" charset="-120"/>
                </a:endParaRPr>
              </a:p>
            </p:txBody>
          </p:sp>
          <p:grpSp>
            <p:nvGrpSpPr>
              <p:cNvPr id="14" name="群組 13"/>
              <p:cNvGrpSpPr/>
              <p:nvPr/>
            </p:nvGrpSpPr>
            <p:grpSpPr>
              <a:xfrm>
                <a:off x="3080934" y="3952993"/>
                <a:ext cx="4302435" cy="1355051"/>
                <a:chOff x="2011044" y="1063611"/>
                <a:chExt cx="4931087" cy="1355051"/>
              </a:xfrm>
            </p:grpSpPr>
            <p:sp>
              <p:nvSpPr>
                <p:cNvPr id="15" name="文字方塊 14"/>
                <p:cNvSpPr txBox="1"/>
                <p:nvPr/>
              </p:nvSpPr>
              <p:spPr>
                <a:xfrm>
                  <a:off x="2011044" y="1679998"/>
                  <a:ext cx="4931087" cy="7386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TW" sz="2100" dirty="0">
                      <a:ea typeface="微軟正黑體" panose="020B0604030504040204" pitchFamily="34" charset="-120"/>
                    </a:rPr>
                    <a:t>25.</a:t>
                  </a:r>
                  <a:r>
                    <a:rPr lang="zh-TW" altLang="en-US" sz="2100" b="1" dirty="0">
                      <a:ea typeface="微軟正黑體" panose="020B0604030504040204" pitchFamily="34" charset="-120"/>
                    </a:rPr>
                    <a:t>狀態</a:t>
                  </a:r>
                  <a:r>
                    <a:rPr lang="zh-TW" altLang="en-US" sz="2100" b="1" dirty="0"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：</a:t>
                  </a:r>
                  <a:r>
                    <a:rPr lang="zh-TW" altLang="en-US" sz="2100" b="1" dirty="0">
                      <a:ea typeface="微軟正黑體" panose="020B0604030504040204" pitchFamily="34" charset="-120"/>
                    </a:rPr>
                    <a:t>申請中</a:t>
                  </a:r>
                  <a:r>
                    <a:rPr lang="zh-TW" altLang="en-US" sz="2100" dirty="0"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，可</a:t>
                  </a:r>
                  <a:r>
                    <a:rPr lang="zh-TW" altLang="en-US" sz="2100" dirty="0">
                      <a:ea typeface="微軟正黑體" panose="020B0604030504040204" pitchFamily="34" charset="-120"/>
                    </a:rPr>
                    <a:t>點</a:t>
                  </a:r>
                  <a:r>
                    <a:rPr lang="zh-TW" altLang="en-US" sz="2100" b="1" dirty="0">
                      <a:solidFill>
                        <a:srgbClr val="0000FF"/>
                      </a:solidFill>
                      <a:ea typeface="微軟正黑體" panose="020B0604030504040204" pitchFamily="34" charset="-120"/>
                    </a:rPr>
                    <a:t>編</a:t>
                  </a:r>
                  <a:r>
                    <a:rPr lang="zh-TW" altLang="en-US" sz="2100" dirty="0">
                      <a:ea typeface="微軟正黑體" panose="020B0604030504040204" pitchFamily="34" charset="-120"/>
                    </a:rPr>
                    <a:t>進入修改</a:t>
                  </a:r>
                  <a:r>
                    <a:rPr lang="zh-TW" altLang="en-US" sz="2100" dirty="0"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；</a:t>
                  </a:r>
                  <a:endParaRPr lang="en-US" altLang="zh-TW" sz="2100" dirty="0">
                    <a:latin typeface="微軟正黑體" panose="020B0604030504040204" pitchFamily="34" charset="-120"/>
                    <a:ea typeface="微軟正黑體" panose="020B0604030504040204" pitchFamily="34" charset="-120"/>
                  </a:endParaRPr>
                </a:p>
                <a:p>
                  <a:r>
                    <a:rPr lang="en-US" altLang="zh-TW" sz="2100" dirty="0"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     </a:t>
                  </a:r>
                  <a:r>
                    <a:rPr lang="zh-TW" altLang="en-US" sz="2100" dirty="0">
                      <a:ea typeface="微軟正黑體" panose="020B0604030504040204" pitchFamily="34" charset="-120"/>
                    </a:rPr>
                    <a:t>刪除請勾選後按</a:t>
                  </a:r>
                </a:p>
              </p:txBody>
            </p:sp>
            <p:cxnSp>
              <p:nvCxnSpPr>
                <p:cNvPr id="16" name="直線單箭頭接點 15"/>
                <p:cNvCxnSpPr>
                  <a:cxnSpLocks/>
                </p:cNvCxnSpPr>
                <p:nvPr/>
              </p:nvCxnSpPr>
              <p:spPr>
                <a:xfrm flipV="1">
                  <a:off x="2768364" y="1063611"/>
                  <a:ext cx="0" cy="661445"/>
                </a:xfrm>
                <a:prstGeom prst="straightConnector1">
                  <a:avLst/>
                </a:prstGeom>
                <a:ln w="76200">
                  <a:solidFill>
                    <a:srgbClr val="0000FF"/>
                  </a:solidFill>
                  <a:tailEnd type="triangle"/>
                </a:ln>
              </p:spPr>
              <p:style>
                <a:lnRef idx="3">
                  <a:schemeClr val="accent1"/>
                </a:lnRef>
                <a:fillRef idx="0">
                  <a:schemeClr val="accent1"/>
                </a:fillRef>
                <a:effectRef idx="2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pic>
          <p:nvPicPr>
            <p:cNvPr id="21" name="圖片 2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030083" y="3601345"/>
              <a:ext cx="390525" cy="4476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403290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D8A780FC-CF8B-C508-E010-0D3384C2E1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4114" y="2814431"/>
            <a:ext cx="6823630" cy="1174058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C1C93425-DAD4-0BF6-CAB7-BE39D6138D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7547" y="707248"/>
            <a:ext cx="6890197" cy="2074490"/>
          </a:xfrm>
          <a:prstGeom prst="rect">
            <a:avLst/>
          </a:prstGeom>
        </p:spPr>
      </p:pic>
      <p:graphicFrame>
        <p:nvGraphicFramePr>
          <p:cNvPr id="13" name="資料庫圖表 12"/>
          <p:cNvGraphicFramePr/>
          <p:nvPr/>
        </p:nvGraphicFramePr>
        <p:xfrm>
          <a:off x="2346002" y="98464"/>
          <a:ext cx="6096000" cy="746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11" name="群組 10"/>
          <p:cNvGrpSpPr/>
          <p:nvPr/>
        </p:nvGrpSpPr>
        <p:grpSpPr>
          <a:xfrm>
            <a:off x="2650901" y="657622"/>
            <a:ext cx="6890197" cy="4144671"/>
            <a:chOff x="926127" y="1252988"/>
            <a:chExt cx="6890197" cy="4144671"/>
          </a:xfrm>
        </p:grpSpPr>
        <p:sp>
          <p:nvSpPr>
            <p:cNvPr id="19" name="圓角矩形 18"/>
            <p:cNvSpPr/>
            <p:nvPr/>
          </p:nvSpPr>
          <p:spPr>
            <a:xfrm flipV="1">
              <a:off x="4778663" y="1252988"/>
              <a:ext cx="1166326" cy="346585"/>
            </a:xfrm>
            <a:prstGeom prst="roundRect">
              <a:avLst/>
            </a:prstGeom>
            <a:noFill/>
            <a:ln w="5715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 sz="1350" dirty="0">
                <a:ea typeface="微軟正黑體" panose="020B0604030504040204" pitchFamily="34" charset="-120"/>
              </a:endParaRPr>
            </a:p>
          </p:txBody>
        </p:sp>
        <p:cxnSp>
          <p:nvCxnSpPr>
            <p:cNvPr id="20" name="直線單箭頭接點 19"/>
            <p:cNvCxnSpPr>
              <a:cxnSpLocks/>
            </p:cNvCxnSpPr>
            <p:nvPr/>
          </p:nvCxnSpPr>
          <p:spPr>
            <a:xfrm flipV="1">
              <a:off x="4153512" y="1599573"/>
              <a:ext cx="1166326" cy="3059422"/>
            </a:xfrm>
            <a:prstGeom prst="straightConnector1">
              <a:avLst/>
            </a:prstGeom>
            <a:ln w="76200">
              <a:solidFill>
                <a:srgbClr val="0000FF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文字方塊 20"/>
            <p:cNvSpPr txBox="1"/>
            <p:nvPr/>
          </p:nvSpPr>
          <p:spPr>
            <a:xfrm>
              <a:off x="926127" y="4658995"/>
              <a:ext cx="689019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2100" dirty="0">
                  <a:ea typeface="微軟正黑體" panose="020B0604030504040204" pitchFamily="34" charset="-120"/>
                </a:rPr>
                <a:t>26.</a:t>
              </a:r>
              <a:r>
                <a:rPr lang="zh-TW" altLang="en-US" sz="2100" dirty="0">
                  <a:ea typeface="微軟正黑體" panose="020B0604030504040204" pitchFamily="34" charset="-120"/>
                </a:rPr>
                <a:t>所有計畫均</a:t>
              </a:r>
              <a:r>
                <a:rPr lang="zh-TW" altLang="en-US" sz="2100" b="1" dirty="0">
                  <a:solidFill>
                    <a:srgbClr val="FF0000"/>
                  </a:solidFill>
                  <a:ea typeface="微軟正黑體" panose="020B0604030504040204" pitchFamily="34" charset="-120"/>
                </a:rPr>
                <a:t>提出申請</a:t>
              </a:r>
              <a:r>
                <a:rPr lang="zh-TW" altLang="en-US" sz="2100" dirty="0">
                  <a:ea typeface="微軟正黑體" panose="020B0604030504040204" pitchFamily="34" charset="-120"/>
                </a:rPr>
                <a:t>後</a:t>
              </a:r>
              <a:r>
                <a:rPr lang="zh-TW" altLang="en-US" sz="21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可</a:t>
              </a:r>
              <a:r>
                <a:rPr lang="zh-TW" altLang="en-US" sz="2100" dirty="0">
                  <a:ea typeface="微軟正黑體" panose="020B0604030504040204" pitchFamily="34" charset="-120"/>
                </a:rPr>
                <a:t>點</a:t>
              </a:r>
              <a:r>
                <a:rPr lang="en-US" altLang="zh-TW" sz="2100" dirty="0">
                  <a:ea typeface="微軟正黑體" panose="020B0604030504040204" pitchFamily="34" charset="-120"/>
                </a:rPr>
                <a:t>『</a:t>
              </a:r>
              <a:r>
                <a:rPr lang="zh-TW" altLang="en-US" sz="2100" dirty="0">
                  <a:ea typeface="微軟正黑體" panose="020B0604030504040204" pitchFamily="34" charset="-120"/>
                </a:rPr>
                <a:t>列印計畫申請總表</a:t>
              </a:r>
              <a:r>
                <a:rPr lang="en-US" altLang="zh-TW" sz="2100" dirty="0">
                  <a:ea typeface="微軟正黑體" panose="020B0604030504040204" pitchFamily="34" charset="-120"/>
                </a:rPr>
                <a:t>』</a:t>
              </a:r>
              <a:r>
                <a:rPr lang="zh-TW" altLang="en-US" sz="2100" dirty="0">
                  <a:ea typeface="微軟正黑體" panose="020B0604030504040204" pitchFamily="34" charset="-120"/>
                </a:rPr>
                <a:t>鈕印出報表清單</a:t>
              </a:r>
            </a:p>
          </p:txBody>
        </p:sp>
        <p:sp>
          <p:nvSpPr>
            <p:cNvPr id="12" name="圓角矩形 11"/>
            <p:cNvSpPr/>
            <p:nvPr/>
          </p:nvSpPr>
          <p:spPr>
            <a:xfrm flipV="1">
              <a:off x="3296803" y="3353319"/>
              <a:ext cx="1265667" cy="243648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 sz="1350" dirty="0">
                <a:ea typeface="微軟正黑體" panose="020B0604030504040204" pitchFamily="34" charset="-120"/>
              </a:endParaRPr>
            </a:p>
          </p:txBody>
        </p:sp>
        <p:cxnSp>
          <p:nvCxnSpPr>
            <p:cNvPr id="14" name="直線單箭頭接點 13"/>
            <p:cNvCxnSpPr/>
            <p:nvPr/>
          </p:nvCxnSpPr>
          <p:spPr>
            <a:xfrm flipH="1" flipV="1">
              <a:off x="3979935" y="3574718"/>
              <a:ext cx="182564" cy="1084277"/>
            </a:xfrm>
            <a:prstGeom prst="straightConnector1">
              <a:avLst/>
            </a:prstGeom>
            <a:ln w="76200">
              <a:solidFill>
                <a:srgbClr val="0000FF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2" name="圖片 21">
            <a:extLst>
              <a:ext uri="{FF2B5EF4-FFF2-40B4-BE49-F238E27FC236}">
                <a16:creationId xmlns:a16="http://schemas.microsoft.com/office/drawing/2014/main" id="{F58C74F2-81FF-4A22-F9E0-F59EDD5C568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17613" y="4694811"/>
            <a:ext cx="7634297" cy="2019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33371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圖片 29">
            <a:extLst>
              <a:ext uri="{FF2B5EF4-FFF2-40B4-BE49-F238E27FC236}">
                <a16:creationId xmlns:a16="http://schemas.microsoft.com/office/drawing/2014/main" id="{9EB60A59-8CEF-8901-4A3F-736216AC51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0967" y="4632465"/>
            <a:ext cx="4400601" cy="2127070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172720D5-99BC-9AC2-F322-FD2EE4C44C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6845" y="2918050"/>
            <a:ext cx="6854943" cy="1410776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76E08638-B121-48D2-7E94-F8AEDC9ED9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6481" y="642965"/>
            <a:ext cx="6511373" cy="2281639"/>
          </a:xfrm>
          <a:prstGeom prst="rect">
            <a:avLst/>
          </a:prstGeom>
        </p:spPr>
      </p:pic>
      <p:grpSp>
        <p:nvGrpSpPr>
          <p:cNvPr id="22" name="群組 21"/>
          <p:cNvGrpSpPr/>
          <p:nvPr/>
        </p:nvGrpSpPr>
        <p:grpSpPr>
          <a:xfrm>
            <a:off x="2532026" y="4004971"/>
            <a:ext cx="7226855" cy="678411"/>
            <a:chOff x="3447591" y="3710876"/>
            <a:chExt cx="7226855" cy="678411"/>
          </a:xfrm>
        </p:grpSpPr>
        <p:sp>
          <p:nvSpPr>
            <p:cNvPr id="12" name="圓角矩形 11"/>
            <p:cNvSpPr/>
            <p:nvPr/>
          </p:nvSpPr>
          <p:spPr>
            <a:xfrm flipV="1">
              <a:off x="3447591" y="3710876"/>
              <a:ext cx="600198" cy="296877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 sz="1350" dirty="0">
                <a:ea typeface="微軟正黑體" panose="020B0604030504040204" pitchFamily="34" charset="-120"/>
              </a:endParaRPr>
            </a:p>
          </p:txBody>
        </p:sp>
        <p:grpSp>
          <p:nvGrpSpPr>
            <p:cNvPr id="14" name="群組 13"/>
            <p:cNvGrpSpPr/>
            <p:nvPr/>
          </p:nvGrpSpPr>
          <p:grpSpPr>
            <a:xfrm>
              <a:off x="4047789" y="3859314"/>
              <a:ext cx="6626657" cy="529973"/>
              <a:chOff x="3119173" y="969932"/>
              <a:chExt cx="7594916" cy="529973"/>
            </a:xfrm>
          </p:grpSpPr>
          <p:sp>
            <p:nvSpPr>
              <p:cNvPr id="15" name="文字方塊 14"/>
              <p:cNvSpPr txBox="1"/>
              <p:nvPr/>
            </p:nvSpPr>
            <p:spPr>
              <a:xfrm>
                <a:off x="3652831" y="1084407"/>
                <a:ext cx="7061258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100" dirty="0">
                    <a:ea typeface="微軟正黑體" panose="020B0604030504040204" pitchFamily="34" charset="-120"/>
                  </a:rPr>
                  <a:t>28.</a:t>
                </a:r>
                <a:r>
                  <a:rPr lang="zh-TW" altLang="en-US" sz="21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提出申請後，要補印計畫請點</a:t>
                </a:r>
                <a:r>
                  <a:rPr lang="zh-TW" altLang="en-US" sz="2100" b="1" dirty="0">
                    <a:solidFill>
                      <a:srgbClr val="6600FF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印</a:t>
                </a:r>
                <a:r>
                  <a:rPr lang="zh-TW" altLang="en-US" sz="21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，或點</a:t>
                </a:r>
                <a:r>
                  <a:rPr lang="zh-TW" altLang="en-US" sz="2100" b="1" dirty="0">
                    <a:solidFill>
                      <a:srgbClr val="6600FF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詳</a:t>
                </a:r>
                <a:r>
                  <a:rPr lang="zh-TW" altLang="en-US" sz="21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進入</a:t>
                </a:r>
                <a:endParaRPr lang="zh-TW" altLang="en-US" sz="2100" b="1" dirty="0">
                  <a:solidFill>
                    <a:srgbClr val="6600FF"/>
                  </a:solidFill>
                  <a:ea typeface="微軟正黑體" panose="020B0604030504040204" pitchFamily="34" charset="-120"/>
                </a:endParaRPr>
              </a:p>
            </p:txBody>
          </p:sp>
          <p:cxnSp>
            <p:nvCxnSpPr>
              <p:cNvPr id="16" name="直線單箭頭接點 15"/>
              <p:cNvCxnSpPr>
                <a:stCxn id="15" idx="1"/>
                <a:endCxn id="12" idx="3"/>
              </p:cNvCxnSpPr>
              <p:nvPr/>
            </p:nvCxnSpPr>
            <p:spPr>
              <a:xfrm flipH="1" flipV="1">
                <a:off x="3119173" y="969932"/>
                <a:ext cx="533658" cy="322224"/>
              </a:xfrm>
              <a:prstGeom prst="straightConnector1">
                <a:avLst/>
              </a:prstGeom>
              <a:ln w="76200">
                <a:solidFill>
                  <a:srgbClr val="0000FF"/>
                </a:solidFill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  <p:graphicFrame>
        <p:nvGraphicFramePr>
          <p:cNvPr id="13" name="資料庫圖表 12"/>
          <p:cNvGraphicFramePr/>
          <p:nvPr/>
        </p:nvGraphicFramePr>
        <p:xfrm>
          <a:off x="2346002" y="98464"/>
          <a:ext cx="6096000" cy="746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pSp>
        <p:nvGrpSpPr>
          <p:cNvPr id="17" name="群組 16"/>
          <p:cNvGrpSpPr/>
          <p:nvPr/>
        </p:nvGrpSpPr>
        <p:grpSpPr>
          <a:xfrm>
            <a:off x="4844254" y="6186258"/>
            <a:ext cx="4914627" cy="610601"/>
            <a:chOff x="4790252" y="4177117"/>
            <a:chExt cx="5569071" cy="610601"/>
          </a:xfrm>
        </p:grpSpPr>
        <p:sp>
          <p:nvSpPr>
            <p:cNvPr id="18" name="圓角矩形 17"/>
            <p:cNvSpPr/>
            <p:nvPr/>
          </p:nvSpPr>
          <p:spPr>
            <a:xfrm flipV="1">
              <a:off x="4790252" y="4516370"/>
              <a:ext cx="565031" cy="271348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 sz="1350" dirty="0">
                <a:ea typeface="微軟正黑體" panose="020B0604030504040204" pitchFamily="34" charset="-120"/>
              </a:endParaRPr>
            </a:p>
          </p:txBody>
        </p:sp>
        <p:grpSp>
          <p:nvGrpSpPr>
            <p:cNvPr id="19" name="群組 18"/>
            <p:cNvGrpSpPr/>
            <p:nvPr/>
          </p:nvGrpSpPr>
          <p:grpSpPr>
            <a:xfrm>
              <a:off x="5309540" y="4177117"/>
              <a:ext cx="5049783" cy="483468"/>
              <a:chOff x="4565285" y="1287735"/>
              <a:chExt cx="5787635" cy="483468"/>
            </a:xfrm>
          </p:grpSpPr>
          <p:sp>
            <p:nvSpPr>
              <p:cNvPr id="20" name="文字方塊 19"/>
              <p:cNvSpPr txBox="1"/>
              <p:nvPr/>
            </p:nvSpPr>
            <p:spPr>
              <a:xfrm>
                <a:off x="4961279" y="1287735"/>
                <a:ext cx="5391641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100" dirty="0">
                    <a:ea typeface="微軟正黑體" panose="020B0604030504040204" pitchFamily="34" charset="-120"/>
                  </a:rPr>
                  <a:t>29.</a:t>
                </a:r>
                <a:r>
                  <a:rPr lang="zh-TW" altLang="en-US" sz="21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點選</a:t>
                </a:r>
                <a:r>
                  <a:rPr lang="en-US" altLang="zh-TW" sz="21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『</a:t>
                </a:r>
                <a:r>
                  <a:rPr lang="zh-TW" altLang="en-US" sz="21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列印</a:t>
                </a:r>
                <a:r>
                  <a:rPr lang="en-US" altLang="zh-TW" sz="21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』</a:t>
                </a:r>
                <a:r>
                  <a:rPr lang="zh-TW" altLang="en-US" sz="21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印出正式計畫書</a:t>
                </a:r>
                <a:endParaRPr lang="en-US" altLang="zh-TW" sz="2100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cxnSp>
            <p:nvCxnSpPr>
              <p:cNvPr id="21" name="直線單箭頭接點 20"/>
              <p:cNvCxnSpPr/>
              <p:nvPr/>
            </p:nvCxnSpPr>
            <p:spPr>
              <a:xfrm flipH="1">
                <a:off x="4565285" y="1522438"/>
                <a:ext cx="508763" cy="248765"/>
              </a:xfrm>
              <a:prstGeom prst="straightConnector1">
                <a:avLst/>
              </a:prstGeom>
              <a:ln w="76200">
                <a:solidFill>
                  <a:srgbClr val="0000FF"/>
                </a:solidFill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5" name="群組 24"/>
          <p:cNvGrpSpPr/>
          <p:nvPr/>
        </p:nvGrpSpPr>
        <p:grpSpPr>
          <a:xfrm>
            <a:off x="4987820" y="1387923"/>
            <a:ext cx="5179221" cy="1515672"/>
            <a:chOff x="3305561" y="1945407"/>
            <a:chExt cx="6210679" cy="1515672"/>
          </a:xfrm>
        </p:grpSpPr>
        <p:sp>
          <p:nvSpPr>
            <p:cNvPr id="26" name="圓角矩形 25"/>
            <p:cNvSpPr/>
            <p:nvPr/>
          </p:nvSpPr>
          <p:spPr>
            <a:xfrm flipV="1">
              <a:off x="3305561" y="3229402"/>
              <a:ext cx="1760721" cy="231677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 sz="1350" dirty="0">
                <a:ea typeface="微軟正黑體" panose="020B0604030504040204" pitchFamily="34" charset="-120"/>
              </a:endParaRPr>
            </a:p>
          </p:txBody>
        </p:sp>
        <p:grpSp>
          <p:nvGrpSpPr>
            <p:cNvPr id="27" name="群組 26"/>
            <p:cNvGrpSpPr/>
            <p:nvPr/>
          </p:nvGrpSpPr>
          <p:grpSpPr>
            <a:xfrm>
              <a:off x="3674792" y="1945407"/>
              <a:ext cx="5841448" cy="1386123"/>
              <a:chOff x="2691674" y="-943975"/>
              <a:chExt cx="6694972" cy="1386123"/>
            </a:xfrm>
          </p:grpSpPr>
          <p:sp>
            <p:nvSpPr>
              <p:cNvPr id="28" name="文字方塊 27"/>
              <p:cNvSpPr txBox="1"/>
              <p:nvPr/>
            </p:nvSpPr>
            <p:spPr>
              <a:xfrm>
                <a:off x="2691674" y="-943975"/>
                <a:ext cx="6694972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100" dirty="0">
                    <a:ea typeface="微軟正黑體" panose="020B0604030504040204" pitchFamily="34" charset="-120"/>
                  </a:rPr>
                  <a:t>27.</a:t>
                </a:r>
                <a:r>
                  <a:rPr lang="zh-TW" altLang="en-US" sz="2100" b="1" dirty="0">
                    <a:ea typeface="微軟正黑體" panose="020B0604030504040204" pitchFamily="34" charset="-120"/>
                  </a:rPr>
                  <a:t>狀態</a:t>
                </a:r>
                <a:r>
                  <a:rPr lang="zh-TW" altLang="en-US" sz="2100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：</a:t>
                </a:r>
                <a:r>
                  <a:rPr lang="zh-TW" altLang="en-US" sz="2100" b="1" dirty="0">
                    <a:ea typeface="微軟正黑體" panose="020B0604030504040204" pitchFamily="34" charset="-120"/>
                  </a:rPr>
                  <a:t>申請中</a:t>
                </a:r>
                <a:r>
                  <a:rPr lang="zh-TW" altLang="en-US" sz="21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，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可以</a:t>
                </a:r>
                <a:r>
                  <a:rPr lang="zh-TW" altLang="en-US" sz="21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點選</a:t>
                </a:r>
                <a:r>
                  <a:rPr lang="en-US" altLang="zh-TW" sz="21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『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繼續編輯</a:t>
                </a:r>
                <a:r>
                  <a:rPr lang="en-US" altLang="zh-TW" sz="21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』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修改及</a:t>
                </a:r>
                <a:r>
                  <a:rPr lang="en-US" altLang="zh-TW" sz="21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『</a:t>
                </a:r>
                <a:r>
                  <a:rPr lang="zh-TW" altLang="en-US" sz="21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預覽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試印</a:t>
                </a:r>
                <a:r>
                  <a:rPr lang="en-US" altLang="zh-TW" sz="21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』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印</a:t>
                </a:r>
                <a:r>
                  <a:rPr lang="zh-TW" altLang="en-US" sz="21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計畫書</a:t>
                </a:r>
                <a:endParaRPr lang="zh-TW" altLang="en-US" sz="2100" b="1" dirty="0">
                  <a:solidFill>
                    <a:srgbClr val="6600FF"/>
                  </a:solidFill>
                  <a:ea typeface="微軟正黑體" panose="020B0604030504040204" pitchFamily="34" charset="-120"/>
                </a:endParaRPr>
              </a:p>
            </p:txBody>
          </p:sp>
          <p:cxnSp>
            <p:nvCxnSpPr>
              <p:cNvPr id="29" name="直線單箭頭接點 28"/>
              <p:cNvCxnSpPr>
                <a:cxnSpLocks/>
              </p:cNvCxnSpPr>
              <p:nvPr/>
            </p:nvCxnSpPr>
            <p:spPr>
              <a:xfrm flipH="1">
                <a:off x="3487486" y="-176739"/>
                <a:ext cx="173541" cy="618887"/>
              </a:xfrm>
              <a:prstGeom prst="straightConnector1">
                <a:avLst/>
              </a:prstGeom>
              <a:ln w="76200">
                <a:solidFill>
                  <a:srgbClr val="0000FF"/>
                </a:solidFill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07287682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3858283" y="2956818"/>
            <a:ext cx="4657068" cy="646331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  <a:scene3d>
              <a:camera prst="orthographicFront"/>
              <a:lightRig rig="contrasting" dir="t">
                <a:rot lat="0" lon="0" rev="4500000"/>
              </a:lightRig>
            </a:scene3d>
            <a:sp3d extrusionH="57150" contourW="6350" prstMaterial="matte">
              <a:bevelT w="69850" h="38100" prst="cross"/>
              <a:bevelB h="25400" prst="softRound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>
              <a:spcBef>
                <a:spcPts val="300"/>
              </a:spcBef>
              <a:defRPr/>
            </a:pP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其他計畫差異畫面</a:t>
            </a:r>
            <a:endParaRPr lang="en-US" altLang="zh-TW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40692310"/>
      </p:ext>
    </p:extLst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2AAFC7AD-0A7A-2656-5891-4C6405C04B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063" y="690595"/>
            <a:ext cx="8529601" cy="4473810"/>
          </a:xfrm>
          <a:prstGeom prst="rect">
            <a:avLst/>
          </a:prstGeom>
        </p:spPr>
      </p:pic>
      <p:grpSp>
        <p:nvGrpSpPr>
          <p:cNvPr id="25" name="群組 24"/>
          <p:cNvGrpSpPr/>
          <p:nvPr/>
        </p:nvGrpSpPr>
        <p:grpSpPr>
          <a:xfrm>
            <a:off x="1219201" y="1277117"/>
            <a:ext cx="8228577" cy="2547112"/>
            <a:chOff x="1912983" y="1119824"/>
            <a:chExt cx="9867325" cy="2547112"/>
          </a:xfrm>
        </p:grpSpPr>
        <p:sp>
          <p:nvSpPr>
            <p:cNvPr id="26" name="圓角矩形 25"/>
            <p:cNvSpPr/>
            <p:nvPr/>
          </p:nvSpPr>
          <p:spPr>
            <a:xfrm flipV="1">
              <a:off x="1912983" y="2606656"/>
              <a:ext cx="4730638" cy="1060280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 sz="1350" dirty="0">
                <a:ea typeface="微軟正黑體" panose="020B0604030504040204" pitchFamily="34" charset="-120"/>
              </a:endParaRPr>
            </a:p>
          </p:txBody>
        </p:sp>
        <p:grpSp>
          <p:nvGrpSpPr>
            <p:cNvPr id="27" name="群組 26"/>
            <p:cNvGrpSpPr/>
            <p:nvPr/>
          </p:nvGrpSpPr>
          <p:grpSpPr>
            <a:xfrm>
              <a:off x="5510387" y="1119824"/>
              <a:ext cx="6269921" cy="1515817"/>
              <a:chOff x="4795477" y="-1769558"/>
              <a:chExt cx="7186049" cy="1515817"/>
            </a:xfrm>
          </p:grpSpPr>
          <p:sp>
            <p:nvSpPr>
              <p:cNvPr id="28" name="文字方塊 27"/>
              <p:cNvSpPr txBox="1"/>
              <p:nvPr/>
            </p:nvSpPr>
            <p:spPr>
              <a:xfrm>
                <a:off x="4795477" y="-1769558"/>
                <a:ext cx="7186049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100" dirty="0">
                    <a:ea typeface="微軟正黑體" panose="020B0604030504040204" pitchFamily="34" charset="-120"/>
                  </a:rPr>
                  <a:t>1.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下拉點選</a:t>
                </a:r>
                <a:r>
                  <a:rPr lang="zh-TW" altLang="en-US" sz="2100" dirty="0">
                    <a:solidFill>
                      <a:srgbClr val="0070C0"/>
                    </a:solidFill>
                    <a:ea typeface="微軟正黑體" panose="020B0604030504040204" pitchFamily="34" charset="-120"/>
                  </a:rPr>
                  <a:t>一般專案</a:t>
                </a:r>
                <a:r>
                  <a:rPr lang="zh-TW" altLang="en-US" sz="21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、</a:t>
                </a:r>
                <a:r>
                  <a:rPr lang="zh-TW" altLang="en-US" sz="2100" dirty="0">
                    <a:solidFill>
                      <a:srgbClr val="0070C0"/>
                    </a:solidFill>
                    <a:ea typeface="微軟正黑體" panose="020B0604030504040204" pitchFamily="34" charset="-120"/>
                  </a:rPr>
                  <a:t>類別項目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及</a:t>
                </a:r>
                <a:r>
                  <a:rPr lang="zh-TW" altLang="en-US" sz="2100" dirty="0">
                    <a:solidFill>
                      <a:srgbClr val="0070C0"/>
                    </a:solidFill>
                    <a:ea typeface="微軟正黑體" panose="020B0604030504040204" pitchFamily="34" charset="-120"/>
                  </a:rPr>
                  <a:t>執行項目</a:t>
                </a:r>
                <a:endParaRPr lang="zh-TW" altLang="en-US" sz="2100" dirty="0">
                  <a:ea typeface="微軟正黑體" panose="020B0604030504040204" pitchFamily="34" charset="-120"/>
                </a:endParaRPr>
              </a:p>
            </p:txBody>
          </p:sp>
          <p:cxnSp>
            <p:nvCxnSpPr>
              <p:cNvPr id="29" name="直線單箭頭接點 28"/>
              <p:cNvCxnSpPr>
                <a:cxnSpLocks/>
              </p:cNvCxnSpPr>
              <p:nvPr/>
            </p:nvCxnSpPr>
            <p:spPr>
              <a:xfrm flipH="1">
                <a:off x="5535355" y="-1426686"/>
                <a:ext cx="380940" cy="1172945"/>
              </a:xfrm>
              <a:prstGeom prst="straightConnector1">
                <a:avLst/>
              </a:prstGeom>
              <a:ln w="76200">
                <a:solidFill>
                  <a:srgbClr val="0000FF"/>
                </a:solidFill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9" name="矩形 18">
            <a:extLst>
              <a:ext uri="{FF2B5EF4-FFF2-40B4-BE49-F238E27FC236}">
                <a16:creationId xmlns:a16="http://schemas.microsoft.com/office/drawing/2014/main" id="{6B779408-A13C-3527-E218-92D5482FB0A2}"/>
              </a:ext>
            </a:extLst>
          </p:cNvPr>
          <p:cNvSpPr/>
          <p:nvPr/>
        </p:nvSpPr>
        <p:spPr>
          <a:xfrm>
            <a:off x="871666" y="5103674"/>
            <a:ext cx="967441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200" dirty="0">
                <a:ea typeface="微軟正黑體" panose="020B0604030504040204" pitchFamily="34" charset="-120"/>
              </a:rPr>
              <a:t>申辦原則</a:t>
            </a:r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endParaRPr lang="en-US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1200" dirty="0">
                <a:ea typeface="微軟正黑體" panose="020B0604030504040204" pitchFamily="34" charset="-120"/>
              </a:rPr>
              <a:t>1.</a:t>
            </a:r>
            <a:r>
              <a:rPr lang="zh-TW" altLang="en-US" sz="1200" dirty="0">
                <a:ea typeface="微軟正黑體" panose="020B0604030504040204" pitchFamily="34" charset="-120"/>
              </a:rPr>
              <a:t>運動課程配配前後測</a:t>
            </a:r>
            <a:r>
              <a:rPr lang="en-US" altLang="zh-TW" sz="1200" dirty="0">
                <a:ea typeface="微軟正黑體" panose="020B0604030504040204" pitchFamily="34" charset="-120"/>
              </a:rPr>
              <a:t>(</a:t>
            </a:r>
            <a:r>
              <a:rPr lang="zh-TW" altLang="en-US" sz="1200" dirty="0">
                <a:ea typeface="微軟正黑體" panose="020B0604030504040204" pitchFamily="34" charset="-120"/>
              </a:rPr>
              <a:t>至少</a:t>
            </a:r>
            <a:r>
              <a:rPr lang="zh-TW" altLang="en-US" sz="1200" b="1" dirty="0">
                <a:solidFill>
                  <a:srgbClr val="FF0000"/>
                </a:solidFill>
                <a:ea typeface="微軟正黑體" panose="020B0604030504040204" pitchFamily="34" charset="-120"/>
              </a:rPr>
              <a:t>占規律運動課程之</a:t>
            </a:r>
            <a:r>
              <a:rPr lang="en-US" altLang="zh-TW" sz="1200" b="1" dirty="0">
                <a:solidFill>
                  <a:srgbClr val="FF0000"/>
                </a:solidFill>
                <a:ea typeface="微軟正黑體" panose="020B0604030504040204" pitchFamily="34" charset="-120"/>
              </a:rPr>
              <a:t>10% </a:t>
            </a:r>
            <a:r>
              <a:rPr lang="zh-TW" altLang="en-US" sz="1200" dirty="0">
                <a:ea typeface="微軟正黑體" panose="020B0604030504040204" pitchFamily="34" charset="-120"/>
              </a:rPr>
              <a:t>，參考內政部所訂</a:t>
            </a:r>
            <a:r>
              <a:rPr lang="zh-TW" altLang="en-US" sz="1200" b="1" dirty="0">
                <a:solidFill>
                  <a:srgbClr val="FF0000"/>
                </a:solidFill>
                <a:ea typeface="微軟正黑體" panose="020B0604030504040204" pitchFamily="34" charset="-120"/>
              </a:rPr>
              <a:t>離島偏鄉占</a:t>
            </a:r>
            <a:r>
              <a:rPr lang="en-US" altLang="zh-TW" sz="1200" b="1" dirty="0">
                <a:solidFill>
                  <a:srgbClr val="FF0000"/>
                </a:solidFill>
                <a:ea typeface="微軟正黑體" panose="020B0604030504040204" pitchFamily="34" charset="-120"/>
              </a:rPr>
              <a:t>5%</a:t>
            </a:r>
            <a:r>
              <a:rPr lang="en-US" altLang="zh-TW" sz="1200" dirty="0">
                <a:ea typeface="微軟正黑體" panose="020B0604030504040204" pitchFamily="34" charset="-120"/>
              </a:rPr>
              <a:t>)</a:t>
            </a:r>
          </a:p>
          <a:p>
            <a:r>
              <a:rPr lang="en-US" altLang="zh-TW" sz="1200" dirty="0">
                <a:ea typeface="微軟正黑體" panose="020B0604030504040204" pitchFamily="34" charset="-120"/>
              </a:rPr>
              <a:t>2.</a:t>
            </a:r>
            <a:r>
              <a:rPr lang="zh-TW" altLang="en-US" sz="1200" dirty="0">
                <a:ea typeface="微軟正黑體" panose="020B0604030504040204" pitchFamily="34" charset="-120"/>
              </a:rPr>
              <a:t>每期課程：</a:t>
            </a:r>
            <a:r>
              <a:rPr lang="en-US" altLang="zh-TW" sz="1200" dirty="0">
                <a:solidFill>
                  <a:srgbClr val="0000FF"/>
                </a:solidFill>
                <a:ea typeface="微軟正黑體" panose="020B0604030504040204" pitchFamily="34" charset="-120"/>
              </a:rPr>
              <a:t>12</a:t>
            </a:r>
            <a:r>
              <a:rPr lang="zh-TW" altLang="en-US" sz="1200" dirty="0">
                <a:solidFill>
                  <a:srgbClr val="0000FF"/>
                </a:solidFill>
                <a:ea typeface="微軟正黑體" panose="020B0604030504040204" pitchFamily="34" charset="-120"/>
              </a:rPr>
              <a:t>週，每週上課至少</a:t>
            </a:r>
            <a:r>
              <a:rPr lang="en-US" altLang="zh-TW" sz="1200" dirty="0">
                <a:solidFill>
                  <a:srgbClr val="0000FF"/>
                </a:solidFill>
                <a:ea typeface="微軟正黑體" panose="020B0604030504040204" pitchFamily="34" charset="-120"/>
              </a:rPr>
              <a:t>2</a:t>
            </a:r>
            <a:r>
              <a:rPr lang="zh-TW" altLang="en-US" sz="1200" dirty="0">
                <a:solidFill>
                  <a:srgbClr val="0000FF"/>
                </a:solidFill>
                <a:ea typeface="微軟正黑體" panose="020B0604030504040204" pitchFamily="34" charset="-120"/>
              </a:rPr>
              <a:t>天</a:t>
            </a:r>
            <a:r>
              <a:rPr lang="zh-TW" altLang="en-US" sz="1200" dirty="0">
                <a:ea typeface="微軟正黑體" panose="020B0604030504040204" pitchFamily="34" charset="-120"/>
              </a:rPr>
              <a:t>（總計</a:t>
            </a:r>
            <a:r>
              <a:rPr lang="zh-TW" altLang="en-US" sz="1200" b="1" dirty="0">
                <a:solidFill>
                  <a:srgbClr val="0000FF"/>
                </a:solidFill>
                <a:ea typeface="微軟正黑體" panose="020B0604030504040204" pitchFamily="34" charset="-120"/>
              </a:rPr>
              <a:t>至少每日</a:t>
            </a:r>
            <a:r>
              <a:rPr lang="en-US" altLang="zh-TW" sz="1200" b="1" dirty="0">
                <a:solidFill>
                  <a:srgbClr val="0000FF"/>
                </a:solidFill>
                <a:ea typeface="微軟正黑體" panose="020B0604030504040204" pitchFamily="34" charset="-120"/>
              </a:rPr>
              <a:t>60</a:t>
            </a:r>
            <a:r>
              <a:rPr lang="zh-TW" altLang="en-US" sz="1200" b="1" dirty="0">
                <a:solidFill>
                  <a:srgbClr val="0000FF"/>
                </a:solidFill>
                <a:ea typeface="微軟正黑體" panose="020B0604030504040204" pitchFamily="34" charset="-120"/>
              </a:rPr>
              <a:t>分鐘</a:t>
            </a:r>
            <a:r>
              <a:rPr lang="zh-TW" altLang="en-US" sz="1200" dirty="0">
                <a:ea typeface="微軟正黑體" panose="020B0604030504040204" pitchFamily="34" charset="-120"/>
              </a:rPr>
              <a:t>為原則，必要時得評估參加學員年運、健康狀態而調整，惟不能低於</a:t>
            </a:r>
            <a:r>
              <a:rPr lang="en-US" altLang="zh-TW" sz="1200" dirty="0">
                <a:ea typeface="微軟正黑體" panose="020B0604030504040204" pitchFamily="34" charset="-120"/>
              </a:rPr>
              <a:t>50</a:t>
            </a:r>
            <a:r>
              <a:rPr lang="zh-TW" altLang="en-US" sz="1200" dirty="0">
                <a:ea typeface="微軟正黑體" panose="020B0604030504040204" pitchFamily="34" charset="-120"/>
              </a:rPr>
              <a:t>分鐘），</a:t>
            </a:r>
            <a:r>
              <a:rPr lang="zh-TW" altLang="en-US" sz="1200" b="1" dirty="0">
                <a:solidFill>
                  <a:srgbClr val="FF0000"/>
                </a:solidFill>
                <a:ea typeface="微軟正黑體" panose="020B0604030504040204" pitchFamily="34" charset="-120"/>
              </a:rPr>
              <a:t>參加學員需年滿</a:t>
            </a:r>
            <a:r>
              <a:rPr lang="en-US" altLang="zh-TW" sz="1200" b="1" dirty="0">
                <a:solidFill>
                  <a:srgbClr val="FF0000"/>
                </a:solidFill>
                <a:ea typeface="微軟正黑體" panose="020B0604030504040204" pitchFamily="34" charset="-120"/>
              </a:rPr>
              <a:t>23</a:t>
            </a:r>
            <a:r>
              <a:rPr lang="zh-TW" altLang="en-US" sz="1200" b="1" dirty="0">
                <a:solidFill>
                  <a:srgbClr val="FF0000"/>
                </a:solidFill>
                <a:ea typeface="微軟正黑體" panose="020B0604030504040204" pitchFamily="34" charset="-120"/>
              </a:rPr>
              <a:t>歲，參加學員至少</a:t>
            </a:r>
            <a:r>
              <a:rPr lang="en-US" altLang="zh-TW" sz="1200" b="1" dirty="0">
                <a:solidFill>
                  <a:srgbClr val="FF0000"/>
                </a:solidFill>
                <a:ea typeface="微軟正黑體" panose="020B0604030504040204" pitchFamily="34" charset="-120"/>
              </a:rPr>
              <a:t>20</a:t>
            </a:r>
            <a:r>
              <a:rPr lang="zh-TW" altLang="en-US" sz="1200" b="1" dirty="0">
                <a:solidFill>
                  <a:srgbClr val="FF0000"/>
                </a:solidFill>
                <a:ea typeface="微軟正黑體" panose="020B0604030504040204" pitchFamily="34" charset="-120"/>
              </a:rPr>
              <a:t>人且參加學員固定。</a:t>
            </a:r>
            <a:r>
              <a:rPr lang="zh-TW" altLang="en-US" sz="1200" dirty="0">
                <a:ea typeface="微軟正黑體" panose="020B0604030504040204" pitchFamily="34" charset="-120"/>
              </a:rPr>
              <a:t>（參考內政部所訂</a:t>
            </a:r>
            <a:r>
              <a:rPr lang="zh-TW" altLang="en-US" sz="1200" dirty="0">
                <a:solidFill>
                  <a:srgbClr val="0000FF"/>
                </a:solidFill>
                <a:ea typeface="微軟正黑體" panose="020B0604030504040204" pitchFamily="34" charset="-120"/>
              </a:rPr>
              <a:t>離島偏鄉，可調降為</a:t>
            </a:r>
            <a:r>
              <a:rPr lang="en-US" altLang="zh-TW" sz="1200" dirty="0">
                <a:solidFill>
                  <a:srgbClr val="0000FF"/>
                </a:solidFill>
                <a:ea typeface="微軟正黑體" panose="020B0604030504040204" pitchFamily="34" charset="-120"/>
              </a:rPr>
              <a:t>10</a:t>
            </a:r>
            <a:r>
              <a:rPr lang="zh-TW" altLang="en-US" sz="1200" dirty="0">
                <a:solidFill>
                  <a:srgbClr val="0000FF"/>
                </a:solidFill>
                <a:ea typeface="微軟正黑體" panose="020B0604030504040204" pitchFamily="34" charset="-120"/>
              </a:rPr>
              <a:t>至</a:t>
            </a:r>
            <a:r>
              <a:rPr lang="en-US" altLang="zh-TW" sz="1200" dirty="0">
                <a:solidFill>
                  <a:srgbClr val="0000FF"/>
                </a:solidFill>
                <a:ea typeface="微軟正黑體" panose="020B0604030504040204" pitchFamily="34" charset="-120"/>
              </a:rPr>
              <a:t>15</a:t>
            </a:r>
            <a:r>
              <a:rPr lang="zh-TW" altLang="en-US" sz="1200" dirty="0">
                <a:solidFill>
                  <a:srgbClr val="0000FF"/>
                </a:solidFill>
                <a:ea typeface="微軟正黑體" panose="020B0604030504040204" pitchFamily="34" charset="-120"/>
              </a:rPr>
              <a:t>人</a:t>
            </a:r>
            <a:r>
              <a:rPr lang="zh-TW" altLang="en-US" sz="1200" dirty="0">
                <a:ea typeface="微軟正黑體" panose="020B0604030504040204" pitchFamily="34" charset="-120"/>
              </a:rPr>
              <a:t>。）</a:t>
            </a:r>
            <a:endParaRPr lang="en-US" altLang="zh-TW" sz="1200" dirty="0">
              <a:ea typeface="微軟正黑體" panose="020B0604030504040204" pitchFamily="34" charset="-120"/>
            </a:endParaRPr>
          </a:p>
          <a:p>
            <a:r>
              <a:rPr lang="en-US" altLang="zh-TW" sz="1200" dirty="0">
                <a:ea typeface="微軟正黑體" panose="020B0604030504040204" pitchFamily="34" charset="-120"/>
              </a:rPr>
              <a:t>3.</a:t>
            </a:r>
            <a:r>
              <a:rPr lang="zh-TW" altLang="en-US" sz="1200" dirty="0">
                <a:ea typeface="微軟正黑體" panose="020B0604030504040204" pitchFamily="34" charset="-120"/>
              </a:rPr>
              <a:t>參加人員需滿年</a:t>
            </a:r>
            <a:r>
              <a:rPr lang="en-US" altLang="zh-TW" sz="1200" dirty="0">
                <a:ea typeface="微軟正黑體" panose="020B0604030504040204" pitchFamily="34" charset="-120"/>
              </a:rPr>
              <a:t>23</a:t>
            </a:r>
            <a:r>
              <a:rPr lang="zh-TW" altLang="en-US" sz="1200" dirty="0">
                <a:ea typeface="微軟正黑體" panose="020B0604030504040204" pitchFamily="34" charset="-120"/>
              </a:rPr>
              <a:t>歲，分為一般民眾</a:t>
            </a:r>
            <a:r>
              <a:rPr lang="en-US" altLang="zh-TW" sz="1200" dirty="0">
                <a:ea typeface="微軟正黑體" panose="020B0604030504040204" pitchFamily="34" charset="-120"/>
              </a:rPr>
              <a:t>23</a:t>
            </a:r>
            <a:r>
              <a:rPr lang="zh-TW" altLang="en-US" sz="1200" dirty="0">
                <a:ea typeface="微軟正黑體" panose="020B0604030504040204" pitchFamily="34" charset="-120"/>
              </a:rPr>
              <a:t>至</a:t>
            </a:r>
            <a:r>
              <a:rPr lang="en-US" altLang="zh-TW" sz="1200" dirty="0">
                <a:ea typeface="微軟正黑體" panose="020B0604030504040204" pitchFamily="34" charset="-120"/>
              </a:rPr>
              <a:t>64</a:t>
            </a:r>
            <a:r>
              <a:rPr lang="zh-TW" altLang="en-US" sz="1200" dirty="0">
                <a:ea typeface="微軟正黑體" panose="020B0604030504040204" pitchFamily="34" charset="-120"/>
              </a:rPr>
              <a:t>歲者，須配合參加科技體適能檢測；</a:t>
            </a:r>
            <a:r>
              <a:rPr lang="en-US" altLang="zh-TW" sz="1200" dirty="0">
                <a:ea typeface="微軟正黑體" panose="020B0604030504040204" pitchFamily="34" charset="-120"/>
              </a:rPr>
              <a:t>65</a:t>
            </a:r>
            <a:r>
              <a:rPr lang="zh-TW" altLang="en-US" sz="1200" dirty="0">
                <a:ea typeface="微軟正黑體" panose="020B0604030504040204" pitchFamily="34" charset="-120"/>
              </a:rPr>
              <a:t>歲以上者，須配合參加銀髮族科技體適能檢測請依國民、銀髮族體適能檢測年齡</a:t>
            </a:r>
            <a:r>
              <a:rPr lang="zh-TW" altLang="en-US" sz="1200" b="1" dirty="0">
                <a:solidFill>
                  <a:srgbClr val="FF0000"/>
                </a:solidFill>
                <a:ea typeface="微軟正黑體" panose="020B0604030504040204" pitchFamily="34" charset="-120"/>
              </a:rPr>
              <a:t>分別開立</a:t>
            </a:r>
            <a:r>
              <a:rPr lang="zh-TW" altLang="en-US" sz="1200" dirty="0">
                <a:ea typeface="微軟正黑體" panose="020B0604030504040204" pitchFamily="34" charset="-120"/>
              </a:rPr>
              <a:t>課程。</a:t>
            </a:r>
            <a:endParaRPr lang="en-US" altLang="zh-TW" sz="1200" dirty="0">
              <a:ea typeface="微軟正黑體" panose="020B0604030504040204" pitchFamily="34" charset="-120"/>
            </a:endParaRPr>
          </a:p>
          <a:p>
            <a:r>
              <a:rPr lang="en-US" altLang="zh-TW" sz="1200" dirty="0">
                <a:ea typeface="微軟正黑體" panose="020B0604030504040204" pitchFamily="34" charset="-120"/>
              </a:rPr>
              <a:t>4.</a:t>
            </a:r>
            <a:r>
              <a:rPr lang="zh-TW" altLang="en-US" sz="1200" dirty="0">
                <a:ea typeface="微軟正黑體" panose="020B0604030504040204" pitchFamily="34" charset="-120"/>
              </a:rPr>
              <a:t>每學員</a:t>
            </a:r>
            <a:r>
              <a:rPr lang="zh-TW" altLang="en-US" sz="1200" b="1" dirty="0">
                <a:solidFill>
                  <a:srgbClr val="FF0000"/>
                </a:solidFill>
                <a:ea typeface="微軟正黑體" panose="020B0604030504040204" pitchFamily="34" charset="-120"/>
              </a:rPr>
              <a:t>參加課程堂數須達 </a:t>
            </a:r>
            <a:r>
              <a:rPr lang="en-US" altLang="zh-TW" sz="1200" b="1" dirty="0">
                <a:solidFill>
                  <a:srgbClr val="FF0000"/>
                </a:solidFill>
                <a:ea typeface="微軟正黑體" panose="020B0604030504040204" pitchFamily="34" charset="-120"/>
              </a:rPr>
              <a:t>60%</a:t>
            </a:r>
            <a:r>
              <a:rPr lang="zh-TW" altLang="en-US" sz="1200" dirty="0">
                <a:ea typeface="微軟正黑體" panose="020B0604030504040204" pitchFamily="34" charset="-120"/>
              </a:rPr>
              <a:t>，且有 </a:t>
            </a:r>
            <a:r>
              <a:rPr lang="en-US" altLang="zh-TW" sz="1200" b="1" dirty="0">
                <a:solidFill>
                  <a:srgbClr val="FF0000"/>
                </a:solidFill>
                <a:ea typeface="微軟正黑體" panose="020B0604030504040204" pitchFamily="34" charset="-120"/>
              </a:rPr>
              <a:t>60%</a:t>
            </a:r>
            <a:r>
              <a:rPr lang="zh-TW" altLang="en-US" sz="1200" b="1" dirty="0">
                <a:solidFill>
                  <a:srgbClr val="FF0000"/>
                </a:solidFill>
                <a:ea typeface="微軟正黑體" panose="020B0604030504040204" pitchFamily="34" charset="-120"/>
              </a:rPr>
              <a:t>學員參與體適能檢測之前、後測</a:t>
            </a:r>
            <a:r>
              <a:rPr lang="zh-TW" altLang="en-US" sz="1200" dirty="0">
                <a:ea typeface="微軟正黑體" panose="020B0604030504040204" pitchFamily="34" charset="-120"/>
              </a:rPr>
              <a:t>，前、後測</a:t>
            </a:r>
            <a:r>
              <a:rPr lang="zh-TW" altLang="en-US" sz="1200" b="1" dirty="0">
                <a:solidFill>
                  <a:srgbClr val="FF0000"/>
                </a:solidFill>
                <a:ea typeface="微軟正黑體" panose="020B0604030504040204" pitchFamily="34" charset="-120"/>
              </a:rPr>
              <a:t>間隔須達 </a:t>
            </a:r>
            <a:r>
              <a:rPr lang="en-US" altLang="zh-TW" sz="1200" b="1" dirty="0">
                <a:solidFill>
                  <a:srgbClr val="FF0000"/>
                </a:solidFill>
                <a:ea typeface="微軟正黑體" panose="020B0604030504040204" pitchFamily="34" charset="-120"/>
              </a:rPr>
              <a:t>12 </a:t>
            </a:r>
            <a:r>
              <a:rPr lang="zh-TW" altLang="en-US" sz="1200" b="1" dirty="0">
                <a:solidFill>
                  <a:srgbClr val="FF0000"/>
                </a:solidFill>
                <a:ea typeface="微軟正黑體" panose="020B0604030504040204" pitchFamily="34" charset="-120"/>
              </a:rPr>
              <a:t>週（至少 </a:t>
            </a:r>
            <a:r>
              <a:rPr lang="en-US" altLang="zh-TW" sz="1200" b="1" dirty="0">
                <a:solidFill>
                  <a:srgbClr val="FF0000"/>
                </a:solidFill>
                <a:ea typeface="微軟正黑體" panose="020B0604030504040204" pitchFamily="34" charset="-120"/>
              </a:rPr>
              <a:t>78 </a:t>
            </a:r>
            <a:r>
              <a:rPr lang="zh-TW" altLang="en-US" sz="1200" b="1" dirty="0">
                <a:solidFill>
                  <a:srgbClr val="FF0000"/>
                </a:solidFill>
                <a:ea typeface="微軟正黑體" panose="020B0604030504040204" pitchFamily="34" charset="-120"/>
              </a:rPr>
              <a:t>天）</a:t>
            </a:r>
            <a:r>
              <a:rPr lang="zh-TW" altLang="en-US" sz="1200" dirty="0">
                <a:ea typeface="微軟正黑體" panose="020B0604030504040204" pitchFamily="34" charset="-120"/>
              </a:rPr>
              <a:t>。</a:t>
            </a:r>
          </a:p>
          <a:p>
            <a:r>
              <a:rPr lang="zh-TW" altLang="en-US" sz="1200" dirty="0">
                <a:ea typeface="微軟正黑體" panose="020B0604030504040204" pitchFamily="34" charset="-120"/>
              </a:rPr>
              <a:t>   每課程（班）</a:t>
            </a:r>
            <a:r>
              <a:rPr lang="zh-TW" altLang="en-US" sz="1200" b="1" dirty="0">
                <a:ea typeface="微軟正黑體" panose="020B0604030504040204" pitchFamily="34" charset="-120"/>
              </a:rPr>
              <a:t>第</a:t>
            </a:r>
            <a:r>
              <a:rPr lang="en-US" altLang="zh-TW" sz="1200" b="1" dirty="0">
                <a:ea typeface="微軟正黑體" panose="020B0604030504040204" pitchFamily="34" charset="-120"/>
              </a:rPr>
              <a:t>1</a:t>
            </a:r>
            <a:r>
              <a:rPr lang="zh-TW" altLang="en-US" sz="1200" b="1" dirty="0">
                <a:ea typeface="微軟正黑體" panose="020B0604030504040204" pitchFamily="34" charset="-120"/>
              </a:rPr>
              <a:t>堂課的前、後</a:t>
            </a:r>
            <a:r>
              <a:rPr lang="en-US" altLang="zh-TW" sz="1200" b="1" dirty="0">
                <a:ea typeface="微軟正黑體" panose="020B0604030504040204" pitchFamily="34" charset="-120"/>
              </a:rPr>
              <a:t>7</a:t>
            </a:r>
            <a:r>
              <a:rPr lang="zh-TW" altLang="en-US" sz="1200" b="1" dirty="0">
                <a:ea typeface="微軟正黑體" panose="020B0604030504040204" pitchFamily="34" charset="-120"/>
              </a:rPr>
              <a:t>日內完成前測</a:t>
            </a:r>
            <a:r>
              <a:rPr lang="zh-TW" altLang="en-US" sz="1200" dirty="0">
                <a:ea typeface="微軟正黑體" panose="020B0604030504040204" pitchFamily="34" charset="-120"/>
              </a:rPr>
              <a:t>，該課程（班）</a:t>
            </a:r>
            <a:r>
              <a:rPr lang="zh-TW" altLang="en-US" sz="1200" b="1" dirty="0">
                <a:ea typeface="微軟正黑體" panose="020B0604030504040204" pitchFamily="34" charset="-120"/>
              </a:rPr>
              <a:t>最後一堂課的前、後</a:t>
            </a:r>
            <a:r>
              <a:rPr lang="en-US" altLang="zh-TW" sz="1200" b="1" dirty="0">
                <a:ea typeface="微軟正黑體" panose="020B0604030504040204" pitchFamily="34" charset="-120"/>
              </a:rPr>
              <a:t>7</a:t>
            </a:r>
            <a:r>
              <a:rPr lang="zh-TW" altLang="en-US" sz="1200" b="1" dirty="0">
                <a:ea typeface="微軟正黑體" panose="020B0604030504040204" pitchFamily="34" charset="-120"/>
              </a:rPr>
              <a:t>日內完成後測</a:t>
            </a:r>
            <a:r>
              <a:rPr lang="zh-TW" altLang="en-US" sz="1200" dirty="0">
                <a:ea typeface="微軟正黑體" panose="020B0604030504040204" pitchFamily="34" charset="-120"/>
              </a:rPr>
              <a:t>。 </a:t>
            </a:r>
            <a:endParaRPr lang="en-US" altLang="zh-TW" sz="1200" dirty="0">
              <a:ea typeface="微軟正黑體" panose="020B0604030504040204" pitchFamily="34" charset="-120"/>
            </a:endParaRPr>
          </a:p>
          <a:p>
            <a:r>
              <a:rPr lang="en-US" altLang="zh-TW" sz="1200" dirty="0">
                <a:ea typeface="微軟正黑體" panose="020B0604030504040204" pitchFamily="34" charset="-120"/>
              </a:rPr>
              <a:t>5.</a:t>
            </a:r>
            <a:r>
              <a:rPr lang="zh-TW" altLang="en-US" sz="1200" dirty="0">
                <a:ea typeface="微軟正黑體" panose="020B0604030504040204" pitchFamily="34" charset="-120"/>
              </a:rPr>
              <a:t>執行課程單位須</a:t>
            </a:r>
            <a:r>
              <a:rPr lang="zh-TW" altLang="en-US" sz="1200" dirty="0">
                <a:solidFill>
                  <a:srgbClr val="0000FF"/>
                </a:solidFill>
                <a:ea typeface="微軟正黑體" panose="020B0604030504040204" pitchFamily="34" charset="-120"/>
              </a:rPr>
              <a:t>開課日 </a:t>
            </a:r>
            <a:r>
              <a:rPr lang="en-US" altLang="zh-TW" sz="1200" dirty="0">
                <a:solidFill>
                  <a:srgbClr val="0000FF"/>
                </a:solidFill>
                <a:ea typeface="微軟正黑體" panose="020B0604030504040204" pitchFamily="34" charset="-120"/>
              </a:rPr>
              <a:t>1 </a:t>
            </a:r>
            <a:r>
              <a:rPr lang="zh-TW" altLang="en-US" sz="1200" dirty="0">
                <a:solidFill>
                  <a:srgbClr val="0000FF"/>
                </a:solidFill>
                <a:ea typeface="微軟正黑體" panose="020B0604030504040204" pitchFamily="34" charset="-120"/>
              </a:rPr>
              <a:t>個月前</a:t>
            </a:r>
            <a:r>
              <a:rPr lang="zh-TW" altLang="en-US" sz="1200" dirty="0">
                <a:ea typeface="微軟正黑體" panose="020B0604030504040204" pitchFamily="34" charset="-120"/>
              </a:rPr>
              <a:t>主動聯繫體適能檢測單位。</a:t>
            </a:r>
            <a:endParaRPr lang="en-US" altLang="zh-TW" sz="1200" dirty="0">
              <a:ea typeface="微軟正黑體" panose="020B0604030504040204" pitchFamily="34" charset="-12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48236519-0990-9ED2-87B1-931B0C3D4412}"/>
              </a:ext>
            </a:extLst>
          </p:cNvPr>
          <p:cNvSpPr txBox="1"/>
          <p:nvPr/>
        </p:nvSpPr>
        <p:spPr>
          <a:xfrm>
            <a:off x="7168629" y="3700509"/>
            <a:ext cx="387384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b="1" dirty="0">
                <a:solidFill>
                  <a:srgbClr val="0000FF"/>
                </a:solidFill>
                <a:ea typeface="微軟正黑體" panose="020B0604030504040204" pitchFamily="34" charset="-120"/>
              </a:rPr>
              <a:t>場次數/人次數輸入說明：</a:t>
            </a:r>
          </a:p>
          <a:p>
            <a:r>
              <a:rPr lang="zh-TW" altLang="en-US" b="1" dirty="0">
                <a:solidFill>
                  <a:srgbClr val="0000FF"/>
                </a:solidFill>
                <a:ea typeface="微軟正黑體" panose="020B0604030504040204" pitchFamily="34" charset="-120"/>
              </a:rPr>
              <a:t>每週2次/每班20人/12週</a:t>
            </a:r>
          </a:p>
          <a:p>
            <a:r>
              <a:rPr lang="zh-TW" altLang="en-US" b="1" dirty="0">
                <a:solidFill>
                  <a:srgbClr val="0000FF"/>
                </a:solidFill>
                <a:ea typeface="微軟正黑體" panose="020B0604030504040204" pitchFamily="34" charset="-120"/>
              </a:rPr>
              <a:t>預估參與人次：請輸入*20*12=480</a:t>
            </a:r>
          </a:p>
          <a:p>
            <a:r>
              <a:rPr lang="zh-TW" altLang="en-US" b="1" dirty="0">
                <a:solidFill>
                  <a:srgbClr val="0000FF"/>
                </a:solidFill>
                <a:ea typeface="微軟正黑體" panose="020B0604030504040204" pitchFamily="34" charset="-120"/>
              </a:rPr>
              <a:t>預估辦理場次數：請輸入2*12=32</a:t>
            </a:r>
            <a:endParaRPr lang="en-US" altLang="zh-TW" b="1" dirty="0">
              <a:solidFill>
                <a:srgbClr val="0000FF"/>
              </a:solidFill>
              <a:ea typeface="微軟正黑體" panose="020B0604030504040204" pitchFamily="34" charset="-120"/>
            </a:endParaRPr>
          </a:p>
          <a:p>
            <a:r>
              <a:rPr lang="zh-TW" altLang="en-US" b="1" dirty="0">
                <a:solidFill>
                  <a:srgbClr val="0000FF"/>
                </a:solidFill>
                <a:ea typeface="微軟正黑體" panose="020B0604030504040204" pitchFamily="34" charset="-120"/>
              </a:rPr>
              <a:t>課程一天一場次</a:t>
            </a:r>
          </a:p>
        </p:txBody>
      </p:sp>
      <p:grpSp>
        <p:nvGrpSpPr>
          <p:cNvPr id="8" name="群組 7">
            <a:extLst>
              <a:ext uri="{FF2B5EF4-FFF2-40B4-BE49-F238E27FC236}">
                <a16:creationId xmlns:a16="http://schemas.microsoft.com/office/drawing/2014/main" id="{1CDEF38A-F5AC-F240-65F4-C2FFA3CA408C}"/>
              </a:ext>
            </a:extLst>
          </p:cNvPr>
          <p:cNvGrpSpPr/>
          <p:nvPr/>
        </p:nvGrpSpPr>
        <p:grpSpPr>
          <a:xfrm>
            <a:off x="4918786" y="1647380"/>
            <a:ext cx="2434421" cy="1332374"/>
            <a:chOff x="4922768" y="1647380"/>
            <a:chExt cx="2278760" cy="1332374"/>
          </a:xfrm>
        </p:grpSpPr>
        <p:cxnSp>
          <p:nvCxnSpPr>
            <p:cNvPr id="20" name="直線單箭頭接點 19"/>
            <p:cNvCxnSpPr>
              <a:cxnSpLocks/>
            </p:cNvCxnSpPr>
            <p:nvPr/>
          </p:nvCxnSpPr>
          <p:spPr>
            <a:xfrm flipH="1">
              <a:off x="4922768" y="2344801"/>
              <a:ext cx="812521" cy="535804"/>
            </a:xfrm>
            <a:prstGeom prst="straightConnector1">
              <a:avLst/>
            </a:prstGeom>
            <a:ln w="76200">
              <a:solidFill>
                <a:srgbClr val="00B050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pic>
          <p:nvPicPr>
            <p:cNvPr id="7" name="圖片 6">
              <a:extLst>
                <a:ext uri="{FF2B5EF4-FFF2-40B4-BE49-F238E27FC236}">
                  <a16:creationId xmlns:a16="http://schemas.microsoft.com/office/drawing/2014/main" id="{43B48F33-34A6-E56D-3721-1A7A3EA164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05153" y="1647380"/>
              <a:ext cx="1596375" cy="1332374"/>
            </a:xfrm>
            <a:prstGeom prst="rect">
              <a:avLst/>
            </a:prstGeom>
            <a:ln>
              <a:solidFill>
                <a:srgbClr val="0000FF"/>
              </a:solidFill>
            </a:ln>
          </p:spPr>
        </p:pic>
      </p:grpSp>
      <p:grpSp>
        <p:nvGrpSpPr>
          <p:cNvPr id="22" name="群組 21">
            <a:extLst>
              <a:ext uri="{FF2B5EF4-FFF2-40B4-BE49-F238E27FC236}">
                <a16:creationId xmlns:a16="http://schemas.microsoft.com/office/drawing/2014/main" id="{254B3207-3AE3-9BAC-C220-67E3D31EB745}"/>
              </a:ext>
            </a:extLst>
          </p:cNvPr>
          <p:cNvGrpSpPr/>
          <p:nvPr/>
        </p:nvGrpSpPr>
        <p:grpSpPr>
          <a:xfrm>
            <a:off x="4705594" y="3676063"/>
            <a:ext cx="2432831" cy="1410599"/>
            <a:chOff x="5252936" y="3676063"/>
            <a:chExt cx="2432831" cy="1410599"/>
          </a:xfrm>
        </p:grpSpPr>
        <p:cxnSp>
          <p:nvCxnSpPr>
            <p:cNvPr id="14" name="直線單箭頭接點 13"/>
            <p:cNvCxnSpPr/>
            <p:nvPr/>
          </p:nvCxnSpPr>
          <p:spPr>
            <a:xfrm flipH="1" flipV="1">
              <a:off x="5252936" y="3676063"/>
              <a:ext cx="669074" cy="466064"/>
            </a:xfrm>
            <a:prstGeom prst="straightConnector1">
              <a:avLst/>
            </a:prstGeom>
            <a:ln w="76200">
              <a:solidFill>
                <a:srgbClr val="00B050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pic>
          <p:nvPicPr>
            <p:cNvPr id="18" name="圖片 17">
              <a:extLst>
                <a:ext uri="{FF2B5EF4-FFF2-40B4-BE49-F238E27FC236}">
                  <a16:creationId xmlns:a16="http://schemas.microsoft.com/office/drawing/2014/main" id="{FC1C81D8-DC3F-B36C-ACC4-221169C8759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59930" y="3791685"/>
              <a:ext cx="1825837" cy="1294977"/>
            </a:xfrm>
            <a:prstGeom prst="rect">
              <a:avLst/>
            </a:prstGeom>
            <a:ln>
              <a:solidFill>
                <a:srgbClr val="0000FF"/>
              </a:solidFill>
            </a:ln>
          </p:spPr>
        </p:pic>
      </p:grpSp>
      <p:grpSp>
        <p:nvGrpSpPr>
          <p:cNvPr id="2" name="群組 1"/>
          <p:cNvGrpSpPr/>
          <p:nvPr/>
        </p:nvGrpSpPr>
        <p:grpSpPr>
          <a:xfrm>
            <a:off x="4824549" y="1777889"/>
            <a:ext cx="4397827" cy="1773626"/>
            <a:chOff x="4824549" y="1777889"/>
            <a:chExt cx="4397827" cy="1773626"/>
          </a:xfrm>
        </p:grpSpPr>
        <p:cxnSp>
          <p:nvCxnSpPr>
            <p:cNvPr id="11" name="直線單箭頭接點 10"/>
            <p:cNvCxnSpPr>
              <a:cxnSpLocks/>
            </p:cNvCxnSpPr>
            <p:nvPr/>
          </p:nvCxnSpPr>
          <p:spPr>
            <a:xfrm flipH="1">
              <a:off x="4824549" y="3079977"/>
              <a:ext cx="2827068" cy="210488"/>
            </a:xfrm>
            <a:prstGeom prst="straightConnector1">
              <a:avLst/>
            </a:prstGeom>
            <a:ln w="76200">
              <a:solidFill>
                <a:srgbClr val="00B050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67747" y="1777889"/>
              <a:ext cx="1654629" cy="17736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aphicFrame>
        <p:nvGraphicFramePr>
          <p:cNvPr id="32" name="資料庫圖表 31"/>
          <p:cNvGraphicFramePr/>
          <p:nvPr>
            <p:extLst>
              <p:ext uri="{D42A27DB-BD31-4B8C-83A1-F6EECF244321}">
                <p14:modId xmlns:p14="http://schemas.microsoft.com/office/powerpoint/2010/main" val="1607716735"/>
              </p:ext>
            </p:extLst>
          </p:nvPr>
        </p:nvGraphicFramePr>
        <p:xfrm>
          <a:off x="1096003" y="98464"/>
          <a:ext cx="8128000" cy="746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24474390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86FE03-7B4D-A1CC-0A27-2AEA5A20C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823774" y="693155"/>
            <a:ext cx="7429684" cy="5433144"/>
            <a:chOff x="2074908" y="693155"/>
            <a:chExt cx="6178550" cy="5433144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74908" y="693155"/>
              <a:ext cx="6178550" cy="38265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74908" y="4519749"/>
              <a:ext cx="6172200" cy="160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5" name="群組 24">
            <a:extLst>
              <a:ext uri="{FF2B5EF4-FFF2-40B4-BE49-F238E27FC236}">
                <a16:creationId xmlns:a16="http://schemas.microsoft.com/office/drawing/2014/main" id="{C2807E80-4A4E-ABF5-C306-9D7509A4FD67}"/>
              </a:ext>
            </a:extLst>
          </p:cNvPr>
          <p:cNvGrpSpPr/>
          <p:nvPr/>
        </p:nvGrpSpPr>
        <p:grpSpPr>
          <a:xfrm>
            <a:off x="1846218" y="1522577"/>
            <a:ext cx="8851578" cy="2586051"/>
            <a:chOff x="2133020" y="925384"/>
            <a:chExt cx="10614398" cy="2586051"/>
          </a:xfrm>
        </p:grpSpPr>
        <p:sp>
          <p:nvSpPr>
            <p:cNvPr id="26" name="圓角矩形 25">
              <a:extLst>
                <a:ext uri="{FF2B5EF4-FFF2-40B4-BE49-F238E27FC236}">
                  <a16:creationId xmlns:a16="http://schemas.microsoft.com/office/drawing/2014/main" id="{AF05EBAD-CA3F-05DA-A5D0-DE74EECDED3E}"/>
                </a:ext>
              </a:extLst>
            </p:cNvPr>
            <p:cNvSpPr/>
            <p:nvPr/>
          </p:nvSpPr>
          <p:spPr>
            <a:xfrm flipV="1">
              <a:off x="2133020" y="2009258"/>
              <a:ext cx="5936415" cy="1502177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 sz="1350" dirty="0">
                <a:ea typeface="微軟正黑體" panose="020B0604030504040204" pitchFamily="34" charset="-120"/>
              </a:endParaRPr>
            </a:p>
          </p:txBody>
        </p:sp>
        <p:grpSp>
          <p:nvGrpSpPr>
            <p:cNvPr id="27" name="群組 26">
              <a:extLst>
                <a:ext uri="{FF2B5EF4-FFF2-40B4-BE49-F238E27FC236}">
                  <a16:creationId xmlns:a16="http://schemas.microsoft.com/office/drawing/2014/main" id="{CF9B5F6F-56DE-3A08-0616-38B1B7472173}"/>
                </a:ext>
              </a:extLst>
            </p:cNvPr>
            <p:cNvGrpSpPr/>
            <p:nvPr/>
          </p:nvGrpSpPr>
          <p:grpSpPr>
            <a:xfrm>
              <a:off x="4995032" y="925384"/>
              <a:ext cx="7752386" cy="1637191"/>
              <a:chOff x="4204821" y="-1963998"/>
              <a:chExt cx="8885128" cy="1637191"/>
            </a:xfrm>
          </p:grpSpPr>
          <p:sp>
            <p:nvSpPr>
              <p:cNvPr id="28" name="文字方塊 27">
                <a:extLst>
                  <a:ext uri="{FF2B5EF4-FFF2-40B4-BE49-F238E27FC236}">
                    <a16:creationId xmlns:a16="http://schemas.microsoft.com/office/drawing/2014/main" id="{0FAD3BE0-29D0-E2AE-3052-77AE6F0DB780}"/>
                  </a:ext>
                </a:extLst>
              </p:cNvPr>
              <p:cNvSpPr txBox="1"/>
              <p:nvPr/>
            </p:nvSpPr>
            <p:spPr>
              <a:xfrm>
                <a:off x="5080608" y="-1963998"/>
                <a:ext cx="8009341" cy="10618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100" dirty="0">
                    <a:ea typeface="微軟正黑體" panose="020B0604030504040204" pitchFamily="34" charset="-120"/>
                  </a:rPr>
                  <a:t>2.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課程計畫需再填寫畫面上</a:t>
                </a:r>
                <a:r>
                  <a:rPr lang="zh-TW" altLang="en-US" sz="2100" dirty="0">
                    <a:solidFill>
                      <a:srgbClr val="FF0000"/>
                    </a:solidFill>
                    <a:ea typeface="微軟正黑體" panose="020B0604030504040204" pitchFamily="34" charset="-120"/>
                  </a:rPr>
                  <a:t>紅色星號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欄位</a:t>
                </a:r>
                <a:r>
                  <a:rPr lang="zh-TW" altLang="en-US" sz="2100" dirty="0">
                    <a:latin typeface="新細明體"/>
                    <a:ea typeface="新細明體"/>
                  </a:rPr>
                  <a:t>，</a:t>
                </a:r>
                <a:endParaRPr lang="en-US" altLang="zh-TW" sz="2100" dirty="0">
                  <a:latin typeface="新細明體"/>
                  <a:ea typeface="新細明體"/>
                </a:endParaRPr>
              </a:p>
              <a:p>
                <a:r>
                  <a:rPr lang="zh-TW" altLang="en-US" sz="2100" dirty="0">
                    <a:ea typeface="微軟正黑體" panose="020B0604030504040204" pitchFamily="34" charset="-120"/>
                  </a:rPr>
                  <a:t>點選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『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新增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』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鈕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  </a:t>
                </a:r>
              </a:p>
              <a:p>
                <a:r>
                  <a:rPr lang="en-US" altLang="zh-TW" sz="2100" dirty="0">
                    <a:ea typeface="微軟正黑體" panose="020B0604030504040204" pitchFamily="34" charset="-120"/>
                  </a:rPr>
                  <a:t>(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同一計畫如辦理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2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班</a:t>
                </a:r>
                <a:r>
                  <a:rPr lang="zh-TW" altLang="en-US" sz="2100" dirty="0">
                    <a:latin typeface="PMingLiU" panose="02020500000000000000" pitchFamily="18" charset="-120"/>
                    <a:ea typeface="PMingLiU" panose="02020500000000000000" pitchFamily="18" charset="-120"/>
                  </a:rPr>
                  <a:t>，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請建不同主題各一筆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)</a:t>
                </a:r>
                <a:endParaRPr lang="zh-TW" altLang="en-US" sz="2100" dirty="0">
                  <a:ea typeface="微軟正黑體" panose="020B0604030504040204" pitchFamily="34" charset="-120"/>
                </a:endParaRPr>
              </a:p>
            </p:txBody>
          </p:sp>
          <p:cxnSp>
            <p:nvCxnSpPr>
              <p:cNvPr id="29" name="直線單箭頭接點 28">
                <a:extLst>
                  <a:ext uri="{FF2B5EF4-FFF2-40B4-BE49-F238E27FC236}">
                    <a16:creationId xmlns:a16="http://schemas.microsoft.com/office/drawing/2014/main" id="{7BC0D7BE-CDFF-197F-8603-712AE1CBE68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204821" y="-1204720"/>
                <a:ext cx="948407" cy="877913"/>
              </a:xfrm>
              <a:prstGeom prst="straightConnector1">
                <a:avLst/>
              </a:prstGeom>
              <a:ln w="76200">
                <a:solidFill>
                  <a:srgbClr val="0000FF"/>
                </a:solidFill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" name="群組 9">
            <a:extLst>
              <a:ext uri="{FF2B5EF4-FFF2-40B4-BE49-F238E27FC236}">
                <a16:creationId xmlns:a16="http://schemas.microsoft.com/office/drawing/2014/main" id="{6D8701E5-A36D-24D6-ED5F-051519023859}"/>
              </a:ext>
            </a:extLst>
          </p:cNvPr>
          <p:cNvGrpSpPr/>
          <p:nvPr/>
        </p:nvGrpSpPr>
        <p:grpSpPr>
          <a:xfrm>
            <a:off x="1491708" y="5227302"/>
            <a:ext cx="5335290" cy="1243669"/>
            <a:chOff x="3540972" y="2421278"/>
            <a:chExt cx="6397831" cy="1243669"/>
          </a:xfrm>
        </p:grpSpPr>
        <p:sp>
          <p:nvSpPr>
            <p:cNvPr id="11" name="圓角矩形 10">
              <a:extLst>
                <a:ext uri="{FF2B5EF4-FFF2-40B4-BE49-F238E27FC236}">
                  <a16:creationId xmlns:a16="http://schemas.microsoft.com/office/drawing/2014/main" id="{F0EC5AA7-9B82-6791-1299-CD174DF98DBC}"/>
                </a:ext>
              </a:extLst>
            </p:cNvPr>
            <p:cNvSpPr/>
            <p:nvPr/>
          </p:nvSpPr>
          <p:spPr>
            <a:xfrm flipV="1">
              <a:off x="3540972" y="2421278"/>
              <a:ext cx="895351" cy="490829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 sz="1350" dirty="0">
                <a:ea typeface="微軟正黑體" panose="020B0604030504040204" pitchFamily="34" charset="-120"/>
              </a:endParaRPr>
            </a:p>
          </p:txBody>
        </p:sp>
        <p:grpSp>
          <p:nvGrpSpPr>
            <p:cNvPr id="12" name="群組 11">
              <a:extLst>
                <a:ext uri="{FF2B5EF4-FFF2-40B4-BE49-F238E27FC236}">
                  <a16:creationId xmlns:a16="http://schemas.microsoft.com/office/drawing/2014/main" id="{7DAC3B00-10C8-03E0-29B8-5B969BF90D28}"/>
                </a:ext>
              </a:extLst>
            </p:cNvPr>
            <p:cNvGrpSpPr/>
            <p:nvPr/>
          </p:nvGrpSpPr>
          <p:grpSpPr>
            <a:xfrm>
              <a:off x="4262782" y="2666692"/>
              <a:ext cx="5676021" cy="998255"/>
              <a:chOff x="3365579" y="-222690"/>
              <a:chExt cx="6505374" cy="998255"/>
            </a:xfrm>
          </p:grpSpPr>
          <p:sp>
            <p:nvSpPr>
              <p:cNvPr id="14" name="文字方塊 13">
                <a:extLst>
                  <a:ext uri="{FF2B5EF4-FFF2-40B4-BE49-F238E27FC236}">
                    <a16:creationId xmlns:a16="http://schemas.microsoft.com/office/drawing/2014/main" id="{D440350A-C49F-1ED5-20EC-CC81960BF41C}"/>
                  </a:ext>
                </a:extLst>
              </p:cNvPr>
              <p:cNvSpPr txBox="1"/>
              <p:nvPr/>
            </p:nvSpPr>
            <p:spPr>
              <a:xfrm>
                <a:off x="4061338" y="360067"/>
                <a:ext cx="5809615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100" dirty="0">
                    <a:ea typeface="微軟正黑體" panose="020B0604030504040204" pitchFamily="34" charset="-120"/>
                  </a:rPr>
                  <a:t>3.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分別進入設定各班別場次時間</a:t>
                </a:r>
              </a:p>
            </p:txBody>
          </p:sp>
          <p:cxnSp>
            <p:nvCxnSpPr>
              <p:cNvPr id="15" name="直線單箭頭接點 14">
                <a:extLst>
                  <a:ext uri="{FF2B5EF4-FFF2-40B4-BE49-F238E27FC236}">
                    <a16:creationId xmlns:a16="http://schemas.microsoft.com/office/drawing/2014/main" id="{9E267643-A142-3E38-80D6-1251617D021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3365579" y="-222690"/>
                <a:ext cx="695759" cy="661134"/>
              </a:xfrm>
              <a:prstGeom prst="straightConnector1">
                <a:avLst/>
              </a:prstGeom>
              <a:ln w="76200">
                <a:solidFill>
                  <a:srgbClr val="0000FF"/>
                </a:solidFill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7" name="矩形 16">
            <a:extLst>
              <a:ext uri="{FF2B5EF4-FFF2-40B4-BE49-F238E27FC236}">
                <a16:creationId xmlns:a16="http://schemas.microsoft.com/office/drawing/2014/main" id="{ED26E0B9-BCB0-5733-6335-8B029722101A}"/>
              </a:ext>
            </a:extLst>
          </p:cNvPr>
          <p:cNvSpPr/>
          <p:nvPr/>
        </p:nvSpPr>
        <p:spPr>
          <a:xfrm>
            <a:off x="2030311" y="6524005"/>
            <a:ext cx="55133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提醒：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運動課程搭配前後測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全齡運動課程 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版型相同</a:t>
            </a:r>
            <a:endParaRPr lang="en-US" altLang="zh-TW" dirty="0">
              <a:ea typeface="微軟正黑體" panose="020B0604030504040204" pitchFamily="34" charset="-120"/>
            </a:endParaRPr>
          </a:p>
        </p:txBody>
      </p:sp>
      <p:sp>
        <p:nvSpPr>
          <p:cNvPr id="18" name="直線接點 17"/>
          <p:cNvSpPr/>
          <p:nvPr/>
        </p:nvSpPr>
        <p:spPr>
          <a:xfrm>
            <a:off x="2061943" y="691606"/>
            <a:ext cx="8128000" cy="0"/>
          </a:xfrm>
          <a:prstGeom prst="line">
            <a:avLst/>
          </a:prstGeom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TW" altLang="en-US"/>
          </a:p>
        </p:txBody>
      </p:sp>
      <p:grpSp>
        <p:nvGrpSpPr>
          <p:cNvPr id="19" name="群組 18"/>
          <p:cNvGrpSpPr/>
          <p:nvPr/>
        </p:nvGrpSpPr>
        <p:grpSpPr>
          <a:xfrm>
            <a:off x="823774" y="337090"/>
            <a:ext cx="5706743" cy="366493"/>
            <a:chOff x="-339804" y="203342"/>
            <a:chExt cx="5706743" cy="366493"/>
          </a:xfrm>
        </p:grpSpPr>
        <p:sp>
          <p:nvSpPr>
            <p:cNvPr id="20" name="圓角化同側角落矩形 19"/>
            <p:cNvSpPr/>
            <p:nvPr/>
          </p:nvSpPr>
          <p:spPr>
            <a:xfrm>
              <a:off x="-339804" y="203342"/>
              <a:ext cx="5706743" cy="366493"/>
            </a:xfrm>
            <a:prstGeom prst="round2SameRect">
              <a:avLst>
                <a:gd name="adj1" fmla="val 16670"/>
                <a:gd name="adj2" fmla="val 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TW" altLang="en-US"/>
            </a:p>
          </p:txBody>
        </p:sp>
        <p:sp>
          <p:nvSpPr>
            <p:cNvPr id="21" name="圓角化同側角落矩形 5"/>
            <p:cNvSpPr/>
            <p:nvPr/>
          </p:nvSpPr>
          <p:spPr>
            <a:xfrm>
              <a:off x="-321910" y="221236"/>
              <a:ext cx="5670955" cy="3485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規律運動課程計畫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427488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86FE03-7B4D-A1CC-0A27-2AEA5A20C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群組 2"/>
          <p:cNvGrpSpPr/>
          <p:nvPr/>
        </p:nvGrpSpPr>
        <p:grpSpPr>
          <a:xfrm>
            <a:off x="841668" y="727633"/>
            <a:ext cx="7321439" cy="6065056"/>
            <a:chOff x="2032182" y="692794"/>
            <a:chExt cx="6159500" cy="6065056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32182" y="692794"/>
              <a:ext cx="6159500" cy="25380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60757" y="3230880"/>
              <a:ext cx="6102350" cy="9921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76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9332" y="4168671"/>
              <a:ext cx="6102350" cy="25891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5" name="群組 24">
            <a:extLst>
              <a:ext uri="{FF2B5EF4-FFF2-40B4-BE49-F238E27FC236}">
                <a16:creationId xmlns:a16="http://schemas.microsoft.com/office/drawing/2014/main" id="{C2807E80-4A4E-ABF5-C306-9D7509A4FD67}"/>
              </a:ext>
            </a:extLst>
          </p:cNvPr>
          <p:cNvGrpSpPr/>
          <p:nvPr/>
        </p:nvGrpSpPr>
        <p:grpSpPr>
          <a:xfrm>
            <a:off x="1480519" y="1336390"/>
            <a:ext cx="8709424" cy="3244319"/>
            <a:chOff x="2958084" y="660819"/>
            <a:chExt cx="10443934" cy="3244319"/>
          </a:xfrm>
        </p:grpSpPr>
        <p:sp>
          <p:nvSpPr>
            <p:cNvPr id="26" name="圓角矩形 25">
              <a:extLst>
                <a:ext uri="{FF2B5EF4-FFF2-40B4-BE49-F238E27FC236}">
                  <a16:creationId xmlns:a16="http://schemas.microsoft.com/office/drawing/2014/main" id="{AF05EBAD-CA3F-05DA-A5D0-DE74EECDED3E}"/>
                </a:ext>
              </a:extLst>
            </p:cNvPr>
            <p:cNvSpPr/>
            <p:nvPr/>
          </p:nvSpPr>
          <p:spPr>
            <a:xfrm flipV="1">
              <a:off x="2958084" y="1315328"/>
              <a:ext cx="4960309" cy="2589810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 sz="1350" dirty="0">
                <a:ea typeface="微軟正黑體" panose="020B0604030504040204" pitchFamily="34" charset="-120"/>
              </a:endParaRPr>
            </a:p>
          </p:txBody>
        </p:sp>
        <p:grpSp>
          <p:nvGrpSpPr>
            <p:cNvPr id="27" name="群組 26">
              <a:extLst>
                <a:ext uri="{FF2B5EF4-FFF2-40B4-BE49-F238E27FC236}">
                  <a16:creationId xmlns:a16="http://schemas.microsoft.com/office/drawing/2014/main" id="{CF9B5F6F-56DE-3A08-0616-38B1B7472173}"/>
                </a:ext>
              </a:extLst>
            </p:cNvPr>
            <p:cNvGrpSpPr/>
            <p:nvPr/>
          </p:nvGrpSpPr>
          <p:grpSpPr>
            <a:xfrm>
              <a:off x="6413767" y="660819"/>
              <a:ext cx="6988251" cy="1512069"/>
              <a:chOff x="5830855" y="-2228563"/>
              <a:chExt cx="8009341" cy="1512069"/>
            </a:xfrm>
          </p:grpSpPr>
          <p:sp>
            <p:nvSpPr>
              <p:cNvPr id="28" name="文字方塊 27">
                <a:extLst>
                  <a:ext uri="{FF2B5EF4-FFF2-40B4-BE49-F238E27FC236}">
                    <a16:creationId xmlns:a16="http://schemas.microsoft.com/office/drawing/2014/main" id="{0FAD3BE0-29D0-E2AE-3052-77AE6F0DB780}"/>
                  </a:ext>
                </a:extLst>
              </p:cNvPr>
              <p:cNvSpPr txBox="1"/>
              <p:nvPr/>
            </p:nvSpPr>
            <p:spPr>
              <a:xfrm>
                <a:off x="5830855" y="-2228563"/>
                <a:ext cx="800934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100" dirty="0">
                    <a:ea typeface="微軟正黑體" panose="020B0604030504040204" pitchFamily="34" charset="-120"/>
                  </a:rPr>
                  <a:t>4.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 輸入場次填寫畫面上</a:t>
                </a:r>
                <a:r>
                  <a:rPr lang="zh-TW" altLang="en-US" sz="2100" dirty="0">
                    <a:solidFill>
                      <a:srgbClr val="FF0000"/>
                    </a:solidFill>
                    <a:ea typeface="微軟正黑體" panose="020B0604030504040204" pitchFamily="34" charset="-120"/>
                  </a:rPr>
                  <a:t>紅色星號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欄位</a:t>
                </a:r>
                <a:r>
                  <a:rPr lang="zh-TW" altLang="en-US" sz="2100" dirty="0">
                    <a:latin typeface="新細明體"/>
                    <a:ea typeface="新細明體"/>
                  </a:rPr>
                  <a:t>，</a:t>
                </a:r>
                <a:endParaRPr lang="en-US" altLang="zh-TW" sz="2100" dirty="0">
                  <a:latin typeface="新細明體"/>
                  <a:ea typeface="新細明體"/>
                </a:endParaRPr>
              </a:p>
              <a:p>
                <a:r>
                  <a:rPr lang="zh-TW" altLang="en-US" sz="2100" dirty="0">
                    <a:ea typeface="微軟正黑體" panose="020B0604030504040204" pitchFamily="34" charset="-120"/>
                  </a:rPr>
                  <a:t>點選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『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新增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』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鈕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  (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建議</a:t>
                </a:r>
                <a:r>
                  <a:rPr lang="zh-TW" altLang="en-US" sz="2100" b="1" dirty="0">
                    <a:ea typeface="微軟正黑體" panose="020B0604030504040204" pitchFamily="34" charset="-120"/>
                  </a:rPr>
                  <a:t>場次週期類別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為</a:t>
                </a:r>
                <a:r>
                  <a:rPr lang="zh-TW" altLang="en-US" sz="2100" b="1" dirty="0">
                    <a:solidFill>
                      <a:srgbClr val="0000FF"/>
                    </a:solidFill>
                    <a:ea typeface="微軟正黑體" panose="020B0604030504040204" pitchFamily="34" charset="-120"/>
                  </a:rPr>
                  <a:t>每月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)</a:t>
                </a:r>
                <a:endParaRPr lang="zh-TW" altLang="en-US" sz="2100" dirty="0">
                  <a:ea typeface="微軟正黑體" panose="020B0604030504040204" pitchFamily="34" charset="-120"/>
                </a:endParaRPr>
              </a:p>
            </p:txBody>
          </p:sp>
          <p:cxnSp>
            <p:nvCxnSpPr>
              <p:cNvPr id="29" name="直線單箭頭接點 28">
                <a:extLst>
                  <a:ext uri="{FF2B5EF4-FFF2-40B4-BE49-F238E27FC236}">
                    <a16:creationId xmlns:a16="http://schemas.microsoft.com/office/drawing/2014/main" id="{7BC0D7BE-CDFF-197F-8603-712AE1CBE68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691704" y="-1594407"/>
                <a:ext cx="948407" cy="877913"/>
              </a:xfrm>
              <a:prstGeom prst="straightConnector1">
                <a:avLst/>
              </a:prstGeom>
              <a:ln w="76200">
                <a:solidFill>
                  <a:srgbClr val="0000FF"/>
                </a:solidFill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" name="群組 9">
            <a:extLst>
              <a:ext uri="{FF2B5EF4-FFF2-40B4-BE49-F238E27FC236}">
                <a16:creationId xmlns:a16="http://schemas.microsoft.com/office/drawing/2014/main" id="{6D8701E5-A36D-24D6-ED5F-051519023859}"/>
              </a:ext>
            </a:extLst>
          </p:cNvPr>
          <p:cNvGrpSpPr/>
          <p:nvPr/>
        </p:nvGrpSpPr>
        <p:grpSpPr>
          <a:xfrm>
            <a:off x="4358670" y="6486714"/>
            <a:ext cx="5899638" cy="415498"/>
            <a:chOff x="3845866" y="5016896"/>
            <a:chExt cx="7074571" cy="415498"/>
          </a:xfrm>
        </p:grpSpPr>
        <p:sp>
          <p:nvSpPr>
            <p:cNvPr id="11" name="圓角矩形 10">
              <a:extLst>
                <a:ext uri="{FF2B5EF4-FFF2-40B4-BE49-F238E27FC236}">
                  <a16:creationId xmlns:a16="http://schemas.microsoft.com/office/drawing/2014/main" id="{F0EC5AA7-9B82-6791-1299-CD174DF98DBC}"/>
                </a:ext>
              </a:extLst>
            </p:cNvPr>
            <p:cNvSpPr/>
            <p:nvPr/>
          </p:nvSpPr>
          <p:spPr>
            <a:xfrm flipV="1">
              <a:off x="3845866" y="5101938"/>
              <a:ext cx="1103786" cy="245415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 sz="1350" dirty="0">
                <a:ea typeface="微軟正黑體" panose="020B0604030504040204" pitchFamily="34" charset="-120"/>
              </a:endParaRPr>
            </a:p>
          </p:txBody>
        </p:sp>
        <p:grpSp>
          <p:nvGrpSpPr>
            <p:cNvPr id="12" name="群組 11">
              <a:extLst>
                <a:ext uri="{FF2B5EF4-FFF2-40B4-BE49-F238E27FC236}">
                  <a16:creationId xmlns:a16="http://schemas.microsoft.com/office/drawing/2014/main" id="{7DAC3B00-10C8-03E0-29B8-5B969BF90D28}"/>
                </a:ext>
              </a:extLst>
            </p:cNvPr>
            <p:cNvGrpSpPr/>
            <p:nvPr/>
          </p:nvGrpSpPr>
          <p:grpSpPr>
            <a:xfrm>
              <a:off x="4864495" y="5016896"/>
              <a:ext cx="6055942" cy="415498"/>
              <a:chOff x="4055211" y="2127514"/>
              <a:chExt cx="6940808" cy="415498"/>
            </a:xfrm>
          </p:grpSpPr>
          <p:sp>
            <p:nvSpPr>
              <p:cNvPr id="14" name="文字方塊 13">
                <a:extLst>
                  <a:ext uri="{FF2B5EF4-FFF2-40B4-BE49-F238E27FC236}">
                    <a16:creationId xmlns:a16="http://schemas.microsoft.com/office/drawing/2014/main" id="{D440350A-C49F-1ED5-20EC-CC81960BF41C}"/>
                  </a:ext>
                </a:extLst>
              </p:cNvPr>
              <p:cNvSpPr txBox="1"/>
              <p:nvPr/>
            </p:nvSpPr>
            <p:spPr>
              <a:xfrm>
                <a:off x="5186404" y="2127514"/>
                <a:ext cx="5809615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100" dirty="0">
                    <a:ea typeface="微軟正黑體" panose="020B0604030504040204" pitchFamily="34" charset="-120"/>
                  </a:rPr>
                  <a:t>5.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點選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『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完成場次設定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』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鈕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 </a:t>
                </a:r>
                <a:endParaRPr lang="zh-TW" altLang="en-US" sz="2100" dirty="0">
                  <a:ea typeface="微軟正黑體" panose="020B0604030504040204" pitchFamily="34" charset="-120"/>
                </a:endParaRPr>
              </a:p>
            </p:txBody>
          </p:sp>
          <p:cxnSp>
            <p:nvCxnSpPr>
              <p:cNvPr id="15" name="直線單箭頭接點 14">
                <a:extLst>
                  <a:ext uri="{FF2B5EF4-FFF2-40B4-BE49-F238E27FC236}">
                    <a16:creationId xmlns:a16="http://schemas.microsoft.com/office/drawing/2014/main" id="{9E267643-A142-3E38-80D6-1251617D021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055211" y="2335263"/>
                <a:ext cx="1131193" cy="0"/>
              </a:xfrm>
              <a:prstGeom prst="straightConnector1">
                <a:avLst/>
              </a:prstGeom>
              <a:ln w="76200">
                <a:solidFill>
                  <a:srgbClr val="0000FF"/>
                </a:solidFill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7" name="直線接點 16"/>
          <p:cNvSpPr/>
          <p:nvPr/>
        </p:nvSpPr>
        <p:spPr>
          <a:xfrm>
            <a:off x="2061943" y="691606"/>
            <a:ext cx="8128000" cy="0"/>
          </a:xfrm>
          <a:prstGeom prst="line">
            <a:avLst/>
          </a:prstGeom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TW" altLang="en-US"/>
          </a:p>
        </p:txBody>
      </p:sp>
      <p:grpSp>
        <p:nvGrpSpPr>
          <p:cNvPr id="18" name="群組 17"/>
          <p:cNvGrpSpPr/>
          <p:nvPr/>
        </p:nvGrpSpPr>
        <p:grpSpPr>
          <a:xfrm>
            <a:off x="823774" y="337090"/>
            <a:ext cx="5706743" cy="366493"/>
            <a:chOff x="-339804" y="203342"/>
            <a:chExt cx="5706743" cy="366493"/>
          </a:xfrm>
        </p:grpSpPr>
        <p:sp>
          <p:nvSpPr>
            <p:cNvPr id="19" name="圓角化同側角落矩形 18"/>
            <p:cNvSpPr/>
            <p:nvPr/>
          </p:nvSpPr>
          <p:spPr>
            <a:xfrm>
              <a:off x="-339804" y="203342"/>
              <a:ext cx="5706743" cy="366493"/>
            </a:xfrm>
            <a:prstGeom prst="round2SameRect">
              <a:avLst>
                <a:gd name="adj1" fmla="val 16670"/>
                <a:gd name="adj2" fmla="val 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TW" altLang="en-US"/>
            </a:p>
          </p:txBody>
        </p:sp>
        <p:sp>
          <p:nvSpPr>
            <p:cNvPr id="20" name="圓角化同側角落矩形 5"/>
            <p:cNvSpPr/>
            <p:nvPr/>
          </p:nvSpPr>
          <p:spPr>
            <a:xfrm>
              <a:off x="-321910" y="221236"/>
              <a:ext cx="5670955" cy="3485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algn="ctr" defTabSz="889000">
                <a:lnSpc>
                  <a:spcPct val="90000"/>
                </a:lnSpc>
                <a:spcAft>
                  <a:spcPct val="35000"/>
                </a:spcAft>
              </a:pPr>
              <a:r>
                <a:rPr lang="zh-TW" altLang="en-US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規律運動課程計畫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8482556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672" y="727393"/>
            <a:ext cx="9129933" cy="516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3" name="資料庫圖表 12"/>
          <p:cNvGraphicFramePr/>
          <p:nvPr>
            <p:extLst>
              <p:ext uri="{D42A27DB-BD31-4B8C-83A1-F6EECF244321}">
                <p14:modId xmlns:p14="http://schemas.microsoft.com/office/powerpoint/2010/main" val="2540756017"/>
              </p:ext>
            </p:extLst>
          </p:nvPr>
        </p:nvGraphicFramePr>
        <p:xfrm>
          <a:off x="1096003" y="98464"/>
          <a:ext cx="8128000" cy="746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25" name="群組 24"/>
          <p:cNvGrpSpPr/>
          <p:nvPr/>
        </p:nvGrpSpPr>
        <p:grpSpPr>
          <a:xfrm>
            <a:off x="1404413" y="1029658"/>
            <a:ext cx="10062425" cy="2269127"/>
            <a:chOff x="3415332" y="1174266"/>
            <a:chExt cx="9049792" cy="2269127"/>
          </a:xfrm>
        </p:grpSpPr>
        <p:sp>
          <p:nvSpPr>
            <p:cNvPr id="26" name="圓角矩形 25"/>
            <p:cNvSpPr/>
            <p:nvPr/>
          </p:nvSpPr>
          <p:spPr>
            <a:xfrm flipV="1">
              <a:off x="3415332" y="2596773"/>
              <a:ext cx="4583236" cy="846620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 sz="1350"/>
            </a:p>
          </p:txBody>
        </p:sp>
        <p:grpSp>
          <p:nvGrpSpPr>
            <p:cNvPr id="27" name="群組 26"/>
            <p:cNvGrpSpPr/>
            <p:nvPr/>
          </p:nvGrpSpPr>
          <p:grpSpPr>
            <a:xfrm>
              <a:off x="5433935" y="1174266"/>
              <a:ext cx="7031189" cy="1364764"/>
              <a:chOff x="4707855" y="-1715116"/>
              <a:chExt cx="8058553" cy="1364764"/>
            </a:xfrm>
          </p:grpSpPr>
          <p:sp>
            <p:nvSpPr>
              <p:cNvPr id="28" name="文字方塊 27"/>
              <p:cNvSpPr txBox="1"/>
              <p:nvPr/>
            </p:nvSpPr>
            <p:spPr>
              <a:xfrm>
                <a:off x="4707855" y="-1715116"/>
                <a:ext cx="8058553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100" dirty="0"/>
                  <a:t>1.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下拉點選</a:t>
                </a:r>
                <a:r>
                  <a:rPr lang="zh-TW" altLang="en-US" sz="2100" dirty="0">
                    <a:solidFill>
                      <a:srgbClr val="0000FF"/>
                    </a:solidFill>
                    <a:ea typeface="微軟正黑體" panose="020B0604030504040204" pitchFamily="34" charset="-120"/>
                  </a:rPr>
                  <a:t>一般專案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、</a:t>
                </a:r>
                <a:r>
                  <a:rPr lang="zh-TW" altLang="en-US" sz="2100" dirty="0">
                    <a:solidFill>
                      <a:srgbClr val="0000FF"/>
                    </a:solidFill>
                    <a:ea typeface="微軟正黑體" panose="020B0604030504040204" pitchFamily="34" charset="-120"/>
                  </a:rPr>
                  <a:t>類別項目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及</a:t>
                </a:r>
                <a:r>
                  <a:rPr lang="zh-TW" altLang="en-US" sz="2100" dirty="0">
                    <a:solidFill>
                      <a:srgbClr val="0000FF"/>
                    </a:solidFill>
                    <a:ea typeface="微軟正黑體" panose="020B0604030504040204" pitchFamily="34" charset="-120"/>
                  </a:rPr>
                  <a:t>執行項目</a:t>
                </a:r>
              </a:p>
            </p:txBody>
          </p:sp>
          <p:cxnSp>
            <p:nvCxnSpPr>
              <p:cNvPr id="29" name="直線單箭頭接點 28"/>
              <p:cNvCxnSpPr/>
              <p:nvPr/>
            </p:nvCxnSpPr>
            <p:spPr>
              <a:xfrm flipH="1">
                <a:off x="4828817" y="-1280462"/>
                <a:ext cx="1009249" cy="930110"/>
              </a:xfrm>
              <a:prstGeom prst="straightConnector1">
                <a:avLst/>
              </a:prstGeom>
              <a:ln w="76200">
                <a:solidFill>
                  <a:srgbClr val="0000FF"/>
                </a:solidFill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8" name="群組 17">
            <a:extLst>
              <a:ext uri="{FF2B5EF4-FFF2-40B4-BE49-F238E27FC236}">
                <a16:creationId xmlns:a16="http://schemas.microsoft.com/office/drawing/2014/main" id="{1CDEF38A-F5AC-F240-65F4-C2FFA3CA408C}"/>
              </a:ext>
            </a:extLst>
          </p:cNvPr>
          <p:cNvGrpSpPr/>
          <p:nvPr/>
        </p:nvGrpSpPr>
        <p:grpSpPr>
          <a:xfrm>
            <a:off x="4848999" y="1395863"/>
            <a:ext cx="3117888" cy="1417006"/>
            <a:chOff x="4409209" y="1554813"/>
            <a:chExt cx="2918525" cy="1417006"/>
          </a:xfrm>
        </p:grpSpPr>
        <p:cxnSp>
          <p:nvCxnSpPr>
            <p:cNvPr id="19" name="直線單箭頭接點 18"/>
            <p:cNvCxnSpPr>
              <a:cxnSpLocks/>
            </p:cNvCxnSpPr>
            <p:nvPr/>
          </p:nvCxnSpPr>
          <p:spPr>
            <a:xfrm flipH="1">
              <a:off x="4409209" y="2221000"/>
              <a:ext cx="1322150" cy="541813"/>
            </a:xfrm>
            <a:prstGeom prst="straightConnector1">
              <a:avLst/>
            </a:prstGeom>
            <a:ln w="76200">
              <a:solidFill>
                <a:srgbClr val="00B050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pic>
          <p:nvPicPr>
            <p:cNvPr id="21" name="圖片 20">
              <a:extLst>
                <a:ext uri="{FF2B5EF4-FFF2-40B4-BE49-F238E27FC236}">
                  <a16:creationId xmlns:a16="http://schemas.microsoft.com/office/drawing/2014/main" id="{43B48F33-34A6-E56D-3721-1A7A3EA1648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731359" y="1554813"/>
              <a:ext cx="1596375" cy="1417006"/>
            </a:xfrm>
            <a:prstGeom prst="rect">
              <a:avLst/>
            </a:prstGeom>
            <a:ln>
              <a:solidFill>
                <a:srgbClr val="0000FF"/>
              </a:solidFill>
            </a:ln>
          </p:spPr>
        </p:pic>
      </p:grpSp>
      <p:grpSp>
        <p:nvGrpSpPr>
          <p:cNvPr id="23" name="群組 22"/>
          <p:cNvGrpSpPr/>
          <p:nvPr/>
        </p:nvGrpSpPr>
        <p:grpSpPr>
          <a:xfrm>
            <a:off x="5216434" y="2062050"/>
            <a:ext cx="4829992" cy="2111237"/>
            <a:chOff x="5590902" y="2059630"/>
            <a:chExt cx="4829992" cy="2111237"/>
          </a:xfrm>
        </p:grpSpPr>
        <p:cxnSp>
          <p:nvCxnSpPr>
            <p:cNvPr id="14" name="直線單箭頭接點 13"/>
            <p:cNvCxnSpPr/>
            <p:nvPr/>
          </p:nvCxnSpPr>
          <p:spPr>
            <a:xfrm flipH="1">
              <a:off x="5590902" y="2913070"/>
              <a:ext cx="3039292" cy="1"/>
            </a:xfrm>
            <a:prstGeom prst="straightConnector1">
              <a:avLst/>
            </a:prstGeom>
            <a:ln w="76200">
              <a:solidFill>
                <a:srgbClr val="00B050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30194" y="2059630"/>
              <a:ext cx="1790700" cy="211123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4" name="文字方塊 33">
            <a:extLst>
              <a:ext uri="{FF2B5EF4-FFF2-40B4-BE49-F238E27FC236}">
                <a16:creationId xmlns:a16="http://schemas.microsoft.com/office/drawing/2014/main" id="{48236519-0990-9ED2-87B1-931B0C3D4412}"/>
              </a:ext>
            </a:extLst>
          </p:cNvPr>
          <p:cNvSpPr txBox="1"/>
          <p:nvPr/>
        </p:nvSpPr>
        <p:spPr>
          <a:xfrm>
            <a:off x="1113932" y="5845310"/>
            <a:ext cx="327537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1600" b="1" dirty="0">
                <a:solidFill>
                  <a:srgbClr val="0000FF"/>
                </a:solidFill>
                <a:ea typeface="微軟正黑體" panose="020B0604030504040204" pitchFamily="34" charset="-120"/>
              </a:rPr>
              <a:t>場次數/人次數輸入說明：</a:t>
            </a:r>
          </a:p>
          <a:p>
            <a:r>
              <a:rPr lang="zh-TW" altLang="en-US" sz="1600" b="1" dirty="0">
                <a:solidFill>
                  <a:srgbClr val="0000FF"/>
                </a:solidFill>
                <a:ea typeface="微軟正黑體" panose="020B0604030504040204" pitchFamily="34" charset="-120"/>
              </a:rPr>
              <a:t>初級</a:t>
            </a:r>
            <a:r>
              <a:rPr lang="en-US" altLang="zh-TW" sz="1600" b="1" dirty="0">
                <a:solidFill>
                  <a:srgbClr val="0000FF"/>
                </a:solidFill>
                <a:ea typeface="微軟正黑體" panose="020B0604030504040204" pitchFamily="34" charset="-120"/>
              </a:rPr>
              <a:t>1</a:t>
            </a:r>
            <a:r>
              <a:rPr lang="zh-TW" altLang="en-US" sz="1600" b="1" dirty="0">
                <a:solidFill>
                  <a:srgbClr val="0000FF"/>
                </a:solidFill>
                <a:ea typeface="微軟正黑體" panose="020B0604030504040204" pitchFamily="34" charset="-120"/>
              </a:rPr>
              <a:t>場/</a:t>
            </a:r>
            <a:r>
              <a:rPr lang="en-US" altLang="zh-TW" sz="1600" b="1" dirty="0">
                <a:solidFill>
                  <a:srgbClr val="0000FF"/>
                </a:solidFill>
                <a:ea typeface="微軟正黑體" panose="020B0604030504040204" pitchFamily="34" charset="-120"/>
              </a:rPr>
              <a:t>3</a:t>
            </a:r>
            <a:r>
              <a:rPr lang="zh-TW" altLang="en-US" sz="1600" b="1" dirty="0">
                <a:solidFill>
                  <a:srgbClr val="0000FF"/>
                </a:solidFill>
                <a:ea typeface="微軟正黑體" panose="020B0604030504040204" pitchFamily="34" charset="-120"/>
              </a:rPr>
              <a:t>0人/中級</a:t>
            </a:r>
            <a:r>
              <a:rPr lang="en-US" altLang="zh-TW" sz="1600" b="1" dirty="0">
                <a:solidFill>
                  <a:srgbClr val="0000FF"/>
                </a:solidFill>
                <a:ea typeface="微軟正黑體" panose="020B0604030504040204" pitchFamily="34" charset="-120"/>
              </a:rPr>
              <a:t>1</a:t>
            </a:r>
            <a:r>
              <a:rPr lang="zh-TW" altLang="en-US" sz="1600" b="1" dirty="0">
                <a:solidFill>
                  <a:srgbClr val="0000FF"/>
                </a:solidFill>
                <a:ea typeface="微軟正黑體" panose="020B0604030504040204" pitchFamily="34" charset="-120"/>
              </a:rPr>
              <a:t>場/</a:t>
            </a:r>
            <a:r>
              <a:rPr lang="en-US" altLang="zh-TW" sz="1600" b="1" dirty="0">
                <a:solidFill>
                  <a:srgbClr val="0000FF"/>
                </a:solidFill>
                <a:ea typeface="微軟正黑體" panose="020B0604030504040204" pitchFamily="34" charset="-120"/>
              </a:rPr>
              <a:t>3</a:t>
            </a:r>
            <a:r>
              <a:rPr lang="zh-TW" altLang="en-US" sz="1600" b="1" dirty="0">
                <a:solidFill>
                  <a:srgbClr val="0000FF"/>
                </a:solidFill>
                <a:ea typeface="微軟正黑體" panose="020B0604030504040204" pitchFamily="34" charset="-120"/>
              </a:rPr>
              <a:t>0人</a:t>
            </a:r>
          </a:p>
          <a:p>
            <a:r>
              <a:rPr lang="zh-TW" altLang="en-US" sz="1600" b="1" dirty="0">
                <a:solidFill>
                  <a:srgbClr val="0000FF"/>
                </a:solidFill>
                <a:ea typeface="微軟正黑體" panose="020B0604030504040204" pitchFamily="34" charset="-120"/>
              </a:rPr>
              <a:t>預估參與人次：請輸入2*</a:t>
            </a:r>
            <a:r>
              <a:rPr lang="en-US" altLang="zh-TW" sz="1600" b="1" dirty="0">
                <a:solidFill>
                  <a:srgbClr val="0000FF"/>
                </a:solidFill>
                <a:ea typeface="微軟正黑體" panose="020B0604030504040204" pitchFamily="34" charset="-120"/>
              </a:rPr>
              <a:t>3</a:t>
            </a:r>
            <a:r>
              <a:rPr lang="zh-TW" altLang="en-US" sz="1600" b="1" dirty="0">
                <a:solidFill>
                  <a:srgbClr val="0000FF"/>
                </a:solidFill>
                <a:ea typeface="微軟正黑體" panose="020B0604030504040204" pitchFamily="34" charset="-120"/>
              </a:rPr>
              <a:t>0 =</a:t>
            </a:r>
            <a:r>
              <a:rPr lang="en-US" altLang="zh-TW" sz="1600" b="1" dirty="0">
                <a:solidFill>
                  <a:srgbClr val="0000FF"/>
                </a:solidFill>
                <a:ea typeface="微軟正黑體" panose="020B0604030504040204" pitchFamily="34" charset="-120"/>
              </a:rPr>
              <a:t>60</a:t>
            </a:r>
          </a:p>
          <a:p>
            <a:r>
              <a:rPr lang="zh-TW" altLang="en-US" sz="1600" b="1" dirty="0">
                <a:solidFill>
                  <a:srgbClr val="0000FF"/>
                </a:solidFill>
                <a:ea typeface="微軟正黑體" panose="020B0604030504040204" pitchFamily="34" charset="-120"/>
              </a:rPr>
              <a:t>預估辦理場次數：請輸入2</a:t>
            </a: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ED26E0B9-BCB0-5733-6335-8B029722101A}"/>
              </a:ext>
            </a:extLst>
          </p:cNvPr>
          <p:cNvSpPr/>
          <p:nvPr/>
        </p:nvSpPr>
        <p:spPr>
          <a:xfrm>
            <a:off x="4255797" y="6101937"/>
            <a:ext cx="747176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提醒：</a:t>
            </a:r>
            <a:endParaRPr lang="en-US" altLang="zh-TW" sz="14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sz="1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辦理國民體適能指導員研討會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1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辦理國民體適能指導員增能工作坊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版型與一般活動相同</a:t>
            </a:r>
            <a:endParaRPr lang="en-US" altLang="zh-TW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4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不會刊登</a:t>
            </a:r>
            <a:r>
              <a:rPr lang="en-US" altLang="zh-TW" sz="1400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i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運動平台活動專區</a:t>
            </a:r>
            <a:r>
              <a:rPr lang="zh-TW" altLang="en-US" sz="1400" dirty="0">
                <a:latin typeface="PMingLiU" panose="02020500000000000000" pitchFamily="18" charset="-120"/>
                <a:ea typeface="PMingLiU" panose="02020500000000000000" pitchFamily="18" charset="-120"/>
              </a:rPr>
              <a:t>，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會有體適能指導員專頁</a:t>
            </a:r>
            <a:endParaRPr lang="en-US" altLang="zh-TW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33" name="群組 32"/>
          <p:cNvGrpSpPr/>
          <p:nvPr/>
        </p:nvGrpSpPr>
        <p:grpSpPr>
          <a:xfrm>
            <a:off x="4135755" y="3552233"/>
            <a:ext cx="3676650" cy="2337710"/>
            <a:chOff x="4135755" y="3552233"/>
            <a:chExt cx="3676650" cy="2337710"/>
          </a:xfrm>
        </p:grpSpPr>
        <p:cxnSp>
          <p:nvCxnSpPr>
            <p:cNvPr id="22" name="直線單箭頭接點 21"/>
            <p:cNvCxnSpPr>
              <a:cxnSpLocks/>
            </p:cNvCxnSpPr>
            <p:nvPr/>
          </p:nvCxnSpPr>
          <p:spPr>
            <a:xfrm flipH="1" flipV="1">
              <a:off x="4389311" y="3552233"/>
              <a:ext cx="356044" cy="950658"/>
            </a:xfrm>
            <a:prstGeom prst="straightConnector1">
              <a:avLst/>
            </a:prstGeom>
            <a:ln w="76200">
              <a:solidFill>
                <a:srgbClr val="00B050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35755" y="4502891"/>
              <a:ext cx="3676650" cy="138705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0164015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775" y="687212"/>
            <a:ext cx="7864294" cy="5744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3" name="資料庫圖表 12"/>
          <p:cNvGraphicFramePr/>
          <p:nvPr>
            <p:extLst>
              <p:ext uri="{D42A27DB-BD31-4B8C-83A1-F6EECF244321}">
                <p14:modId xmlns:p14="http://schemas.microsoft.com/office/powerpoint/2010/main" val="191695934"/>
              </p:ext>
            </p:extLst>
          </p:nvPr>
        </p:nvGraphicFramePr>
        <p:xfrm>
          <a:off x="1096003" y="98464"/>
          <a:ext cx="8128000" cy="746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25" name="群組 24"/>
          <p:cNvGrpSpPr/>
          <p:nvPr/>
        </p:nvGrpSpPr>
        <p:grpSpPr>
          <a:xfrm>
            <a:off x="1418504" y="2321376"/>
            <a:ext cx="8082548" cy="1917964"/>
            <a:chOff x="3653879" y="2050169"/>
            <a:chExt cx="9166452" cy="1917964"/>
          </a:xfrm>
        </p:grpSpPr>
        <p:sp>
          <p:nvSpPr>
            <p:cNvPr id="26" name="圓角矩形 25"/>
            <p:cNvSpPr/>
            <p:nvPr/>
          </p:nvSpPr>
          <p:spPr>
            <a:xfrm flipV="1">
              <a:off x="3653879" y="3603356"/>
              <a:ext cx="2992963" cy="364777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 sz="1350"/>
            </a:p>
          </p:txBody>
        </p:sp>
        <p:grpSp>
          <p:nvGrpSpPr>
            <p:cNvPr id="27" name="群組 26"/>
            <p:cNvGrpSpPr/>
            <p:nvPr/>
          </p:nvGrpSpPr>
          <p:grpSpPr>
            <a:xfrm>
              <a:off x="6584185" y="2050169"/>
              <a:ext cx="6236146" cy="1557672"/>
              <a:chOff x="6026174" y="-839213"/>
              <a:chExt cx="7147342" cy="1557672"/>
            </a:xfrm>
          </p:grpSpPr>
          <p:sp>
            <p:nvSpPr>
              <p:cNvPr id="28" name="文字方塊 27"/>
              <p:cNvSpPr txBox="1"/>
              <p:nvPr/>
            </p:nvSpPr>
            <p:spPr>
              <a:xfrm>
                <a:off x="6026174" y="-839213"/>
                <a:ext cx="7147342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100" dirty="0"/>
                  <a:t>2.</a:t>
                </a:r>
                <a:r>
                  <a:rPr lang="zh-TW" altLang="en-US" sz="2100" dirty="0"/>
                  <a:t>輸入合作對象名稱</a:t>
                </a:r>
                <a:r>
                  <a:rPr lang="zh-TW" altLang="en-US" sz="2100" dirty="0">
                    <a:latin typeface="新細明體"/>
                    <a:ea typeface="新細明體"/>
                  </a:rPr>
                  <a:t>，</a:t>
                </a:r>
                <a:r>
                  <a:rPr lang="zh-TW" altLang="en-US" sz="2100" dirty="0"/>
                  <a:t>點選</a:t>
                </a:r>
                <a:r>
                  <a:rPr lang="en-US" altLang="zh-TW" sz="2100" dirty="0"/>
                  <a:t>『</a:t>
                </a:r>
                <a:r>
                  <a:rPr lang="zh-TW" altLang="en-US" sz="2100" dirty="0"/>
                  <a:t>新增</a:t>
                </a:r>
                <a:r>
                  <a:rPr lang="en-US" altLang="zh-TW" sz="2100" dirty="0"/>
                  <a:t>』</a:t>
                </a:r>
                <a:r>
                  <a:rPr lang="zh-TW" altLang="en-US" sz="2100" dirty="0"/>
                  <a:t>鈕</a:t>
                </a:r>
                <a:endParaRPr lang="en-US" altLang="zh-TW" sz="2100" dirty="0"/>
              </a:p>
              <a:p>
                <a:r>
                  <a:rPr lang="en-US" altLang="zh-TW" sz="2100" dirty="0"/>
                  <a:t> </a:t>
                </a:r>
                <a:r>
                  <a:rPr lang="en-US" altLang="zh-TW" dirty="0"/>
                  <a:t>(</a:t>
                </a:r>
                <a:r>
                  <a:rPr lang="zh-TW" altLang="en-US" dirty="0"/>
                  <a:t>多合作對象，請重覆新增動作</a:t>
                </a:r>
                <a:r>
                  <a:rPr lang="en-US" altLang="zh-TW" dirty="0"/>
                  <a:t>)</a:t>
                </a:r>
                <a:endParaRPr lang="zh-TW" altLang="en-US" dirty="0"/>
              </a:p>
              <a:p>
                <a:endParaRPr lang="zh-TW" altLang="en-US" sz="2400" dirty="0"/>
              </a:p>
            </p:txBody>
          </p:sp>
          <p:cxnSp>
            <p:nvCxnSpPr>
              <p:cNvPr id="29" name="直線單箭頭接點 28"/>
              <p:cNvCxnSpPr/>
              <p:nvPr/>
            </p:nvCxnSpPr>
            <p:spPr>
              <a:xfrm flipH="1">
                <a:off x="6026174" y="-211651"/>
                <a:ext cx="1009249" cy="930110"/>
              </a:xfrm>
              <a:prstGeom prst="straightConnector1">
                <a:avLst/>
              </a:prstGeom>
              <a:ln w="76200">
                <a:solidFill>
                  <a:srgbClr val="0000FF"/>
                </a:solidFill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91785861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98" y="707507"/>
            <a:ext cx="9445961" cy="5213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3" name="資料庫圖表 12"/>
          <p:cNvGraphicFramePr/>
          <p:nvPr>
            <p:extLst>
              <p:ext uri="{D42A27DB-BD31-4B8C-83A1-F6EECF244321}">
                <p14:modId xmlns:p14="http://schemas.microsoft.com/office/powerpoint/2010/main" val="2758380121"/>
              </p:ext>
            </p:extLst>
          </p:nvPr>
        </p:nvGraphicFramePr>
        <p:xfrm>
          <a:off x="1096003" y="98464"/>
          <a:ext cx="8128000" cy="746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25" name="群組 24"/>
          <p:cNvGrpSpPr/>
          <p:nvPr/>
        </p:nvGrpSpPr>
        <p:grpSpPr>
          <a:xfrm>
            <a:off x="1574604" y="1702544"/>
            <a:ext cx="10218897" cy="1941653"/>
            <a:chOff x="3582140" y="1648730"/>
            <a:chExt cx="9190517" cy="1941653"/>
          </a:xfrm>
        </p:grpSpPr>
        <p:sp>
          <p:nvSpPr>
            <p:cNvPr id="26" name="圓角矩形 25"/>
            <p:cNvSpPr/>
            <p:nvPr/>
          </p:nvSpPr>
          <p:spPr>
            <a:xfrm flipV="1">
              <a:off x="3582140" y="2908967"/>
              <a:ext cx="3424146" cy="681416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 sz="1350"/>
            </a:p>
          </p:txBody>
        </p:sp>
        <p:grpSp>
          <p:nvGrpSpPr>
            <p:cNvPr id="27" name="群組 26"/>
            <p:cNvGrpSpPr/>
            <p:nvPr/>
          </p:nvGrpSpPr>
          <p:grpSpPr>
            <a:xfrm>
              <a:off x="5545772" y="1648730"/>
              <a:ext cx="7226885" cy="1260237"/>
              <a:chOff x="4836032" y="-1240652"/>
              <a:chExt cx="8282843" cy="1260237"/>
            </a:xfrm>
          </p:grpSpPr>
          <p:sp>
            <p:nvSpPr>
              <p:cNvPr id="28" name="文字方塊 27"/>
              <p:cNvSpPr txBox="1"/>
              <p:nvPr/>
            </p:nvSpPr>
            <p:spPr>
              <a:xfrm>
                <a:off x="5971533" y="-1240652"/>
                <a:ext cx="7147342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100" dirty="0"/>
                  <a:t>3.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輸入辦理內容，點選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『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新增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』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鈕</a:t>
                </a:r>
                <a:endParaRPr lang="en-US" altLang="zh-TW" sz="2100" dirty="0">
                  <a:ea typeface="微軟正黑體" panose="020B0604030504040204" pitchFamily="34" charset="-120"/>
                </a:endParaRPr>
              </a:p>
              <a:p>
                <a:r>
                  <a:rPr lang="en-US" altLang="zh-TW" sz="2100" dirty="0">
                    <a:ea typeface="微軟正黑體" panose="020B0604030504040204" pitchFamily="34" charset="-120"/>
                  </a:rPr>
                  <a:t> (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不同合作對象之辦理內容，請重覆新增動作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)</a:t>
                </a:r>
                <a:endParaRPr lang="zh-TW" altLang="en-US" sz="2100" dirty="0">
                  <a:ea typeface="微軟正黑體" panose="020B0604030504040204" pitchFamily="34" charset="-120"/>
                </a:endParaRPr>
              </a:p>
              <a:p>
                <a:endParaRPr lang="zh-TW" altLang="en-US" sz="2400" dirty="0"/>
              </a:p>
            </p:txBody>
          </p:sp>
          <p:cxnSp>
            <p:nvCxnSpPr>
              <p:cNvPr id="29" name="直線單箭頭接點 28"/>
              <p:cNvCxnSpPr/>
              <p:nvPr/>
            </p:nvCxnSpPr>
            <p:spPr>
              <a:xfrm flipH="1">
                <a:off x="4836032" y="-816878"/>
                <a:ext cx="1135501" cy="836463"/>
              </a:xfrm>
              <a:prstGeom prst="straightConnector1">
                <a:avLst/>
              </a:prstGeom>
              <a:ln w="76200">
                <a:solidFill>
                  <a:srgbClr val="0000FF"/>
                </a:solidFill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" name="群組 8"/>
          <p:cNvGrpSpPr/>
          <p:nvPr/>
        </p:nvGrpSpPr>
        <p:grpSpPr>
          <a:xfrm>
            <a:off x="4038791" y="2558347"/>
            <a:ext cx="2641396" cy="1085850"/>
            <a:chOff x="3362351" y="3147783"/>
            <a:chExt cx="1981047" cy="1085850"/>
          </a:xfrm>
        </p:grpSpPr>
        <p:cxnSp>
          <p:nvCxnSpPr>
            <p:cNvPr id="24" name="直線單箭頭接點 23"/>
            <p:cNvCxnSpPr/>
            <p:nvPr/>
          </p:nvCxnSpPr>
          <p:spPr>
            <a:xfrm flipH="1">
              <a:off x="3362351" y="3693900"/>
              <a:ext cx="1466739" cy="0"/>
            </a:xfrm>
            <a:prstGeom prst="straightConnector1">
              <a:avLst/>
            </a:prstGeom>
            <a:ln w="76200">
              <a:solidFill>
                <a:srgbClr val="00B050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2373" y="3147783"/>
              <a:ext cx="581025" cy="1085850"/>
            </a:xfrm>
            <a:prstGeom prst="rect">
              <a:avLst/>
            </a:prstGeom>
            <a:ln>
              <a:solidFill>
                <a:srgbClr val="0000FF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</p:grpSp>
      <p:grpSp>
        <p:nvGrpSpPr>
          <p:cNvPr id="20" name="群組 19"/>
          <p:cNvGrpSpPr/>
          <p:nvPr/>
        </p:nvGrpSpPr>
        <p:grpSpPr>
          <a:xfrm>
            <a:off x="991773" y="4699194"/>
            <a:ext cx="3644547" cy="1427632"/>
            <a:chOff x="2761409" y="2908966"/>
            <a:chExt cx="3277777" cy="1427632"/>
          </a:xfrm>
        </p:grpSpPr>
        <p:sp>
          <p:nvSpPr>
            <p:cNvPr id="30" name="圓角矩形 29"/>
            <p:cNvSpPr/>
            <p:nvPr/>
          </p:nvSpPr>
          <p:spPr>
            <a:xfrm flipV="1">
              <a:off x="3582140" y="2908966"/>
              <a:ext cx="588354" cy="516070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 sz="1350"/>
            </a:p>
          </p:txBody>
        </p:sp>
        <p:grpSp>
          <p:nvGrpSpPr>
            <p:cNvPr id="33" name="群組 32"/>
            <p:cNvGrpSpPr/>
            <p:nvPr/>
          </p:nvGrpSpPr>
          <p:grpSpPr>
            <a:xfrm>
              <a:off x="2761409" y="3289985"/>
              <a:ext cx="3277777" cy="1046613"/>
              <a:chOff x="1644830" y="400603"/>
              <a:chExt cx="3756710" cy="1046613"/>
            </a:xfrm>
          </p:grpSpPr>
          <p:sp>
            <p:nvSpPr>
              <p:cNvPr id="34" name="文字方塊 33"/>
              <p:cNvSpPr txBox="1"/>
              <p:nvPr/>
            </p:nvSpPr>
            <p:spPr>
              <a:xfrm>
                <a:off x="1644830" y="1031718"/>
                <a:ext cx="3756710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100" dirty="0"/>
                  <a:t>4.</a:t>
                </a:r>
                <a:r>
                  <a:rPr lang="zh-TW" altLang="en-US" sz="2100" dirty="0"/>
                  <a:t> 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點選需求設定進入</a:t>
                </a:r>
              </a:p>
            </p:txBody>
          </p:sp>
          <p:cxnSp>
            <p:nvCxnSpPr>
              <p:cNvPr id="35" name="直線單箭頭接點 34"/>
              <p:cNvCxnSpPr/>
              <p:nvPr/>
            </p:nvCxnSpPr>
            <p:spPr>
              <a:xfrm flipH="1" flipV="1">
                <a:off x="3145204" y="400603"/>
                <a:ext cx="229202" cy="684222"/>
              </a:xfrm>
              <a:prstGeom prst="straightConnector1">
                <a:avLst/>
              </a:prstGeom>
              <a:ln w="76200">
                <a:solidFill>
                  <a:srgbClr val="0000FF"/>
                </a:solidFill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5628608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417" y="698250"/>
            <a:ext cx="8081396" cy="5302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3" name="資料庫圖表 12"/>
          <p:cNvGraphicFramePr/>
          <p:nvPr>
            <p:extLst>
              <p:ext uri="{D42A27DB-BD31-4B8C-83A1-F6EECF244321}">
                <p14:modId xmlns:p14="http://schemas.microsoft.com/office/powerpoint/2010/main" val="31733191"/>
              </p:ext>
            </p:extLst>
          </p:nvPr>
        </p:nvGraphicFramePr>
        <p:xfrm>
          <a:off x="1096003" y="98464"/>
          <a:ext cx="8128000" cy="746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25" name="群組 24"/>
          <p:cNvGrpSpPr/>
          <p:nvPr/>
        </p:nvGrpSpPr>
        <p:grpSpPr>
          <a:xfrm>
            <a:off x="5886946" y="3250480"/>
            <a:ext cx="3457351" cy="2367682"/>
            <a:chOff x="4374400" y="2167740"/>
            <a:chExt cx="3109420" cy="2367682"/>
          </a:xfrm>
        </p:grpSpPr>
        <p:sp>
          <p:nvSpPr>
            <p:cNvPr id="26" name="圓角矩形 25"/>
            <p:cNvSpPr/>
            <p:nvPr/>
          </p:nvSpPr>
          <p:spPr>
            <a:xfrm flipV="1">
              <a:off x="5150980" y="3197893"/>
              <a:ext cx="838504" cy="1337529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 sz="1350"/>
            </a:p>
          </p:txBody>
        </p:sp>
        <p:grpSp>
          <p:nvGrpSpPr>
            <p:cNvPr id="27" name="群組 26"/>
            <p:cNvGrpSpPr/>
            <p:nvPr/>
          </p:nvGrpSpPr>
          <p:grpSpPr>
            <a:xfrm>
              <a:off x="4374400" y="2167740"/>
              <a:ext cx="3109420" cy="936038"/>
              <a:chOff x="3493505" y="-721642"/>
              <a:chExt cx="3563754" cy="936038"/>
            </a:xfrm>
          </p:grpSpPr>
          <p:sp>
            <p:nvSpPr>
              <p:cNvPr id="28" name="文字方塊 27"/>
              <p:cNvSpPr txBox="1"/>
              <p:nvPr/>
            </p:nvSpPr>
            <p:spPr>
              <a:xfrm>
                <a:off x="3493505" y="-721642"/>
                <a:ext cx="3563754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100" dirty="0"/>
                  <a:t>5.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輸入師資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(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考官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)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需求人數</a:t>
                </a:r>
              </a:p>
            </p:txBody>
          </p:sp>
          <p:cxnSp>
            <p:nvCxnSpPr>
              <p:cNvPr id="29" name="直線單箭頭接點 28"/>
              <p:cNvCxnSpPr/>
              <p:nvPr/>
            </p:nvCxnSpPr>
            <p:spPr>
              <a:xfrm flipH="1">
                <a:off x="4864065" y="-314522"/>
                <a:ext cx="65744" cy="528918"/>
              </a:xfrm>
              <a:prstGeom prst="straightConnector1">
                <a:avLst/>
              </a:prstGeom>
              <a:ln w="76200">
                <a:solidFill>
                  <a:srgbClr val="0000FF"/>
                </a:solidFill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9" name="群組 18"/>
          <p:cNvGrpSpPr/>
          <p:nvPr/>
        </p:nvGrpSpPr>
        <p:grpSpPr>
          <a:xfrm>
            <a:off x="779418" y="4305700"/>
            <a:ext cx="3972319" cy="2447958"/>
            <a:chOff x="3672051" y="4895305"/>
            <a:chExt cx="2590090" cy="2447958"/>
          </a:xfrm>
        </p:grpSpPr>
        <p:sp>
          <p:nvSpPr>
            <p:cNvPr id="22" name="圓角矩形 21"/>
            <p:cNvSpPr/>
            <p:nvPr/>
          </p:nvSpPr>
          <p:spPr>
            <a:xfrm flipV="1">
              <a:off x="3832460" y="4895305"/>
              <a:ext cx="679698" cy="1321446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 sz="1350"/>
            </a:p>
          </p:txBody>
        </p:sp>
        <p:grpSp>
          <p:nvGrpSpPr>
            <p:cNvPr id="23" name="群組 22"/>
            <p:cNvGrpSpPr/>
            <p:nvPr/>
          </p:nvGrpSpPr>
          <p:grpSpPr>
            <a:xfrm>
              <a:off x="3672051" y="6043940"/>
              <a:ext cx="2590090" cy="1299323"/>
              <a:chOff x="2688519" y="3154558"/>
              <a:chExt cx="2968541" cy="1299323"/>
            </a:xfrm>
          </p:grpSpPr>
          <p:sp>
            <p:nvSpPr>
              <p:cNvPr id="31" name="文字方塊 30"/>
              <p:cNvSpPr txBox="1"/>
              <p:nvPr/>
            </p:nvSpPr>
            <p:spPr>
              <a:xfrm>
                <a:off x="2688519" y="3715217"/>
                <a:ext cx="296854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100" dirty="0"/>
                  <a:t>6.</a:t>
                </a:r>
                <a:r>
                  <a:rPr lang="zh-TW" altLang="en-US" sz="2100" dirty="0"/>
                  <a:t> 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點</a:t>
                </a:r>
                <a:r>
                  <a:rPr lang="zh-TW" altLang="en-US" sz="2100" b="1" dirty="0">
                    <a:solidFill>
                      <a:srgbClr val="0000FF"/>
                    </a:solidFill>
                    <a:ea typeface="微軟正黑體" panose="020B0604030504040204" pitchFamily="34" charset="-120"/>
                  </a:rPr>
                  <a:t>場次設定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分別進入新增課程或檢定場次</a:t>
                </a:r>
                <a:endParaRPr lang="en-US" altLang="zh-TW" sz="2100" dirty="0">
                  <a:ea typeface="微軟正黑體" panose="020B0604030504040204" pitchFamily="34" charset="-120"/>
                </a:endParaRPr>
              </a:p>
            </p:txBody>
          </p:sp>
          <p:cxnSp>
            <p:nvCxnSpPr>
              <p:cNvPr id="32" name="直線單箭頭接點 31"/>
              <p:cNvCxnSpPr/>
              <p:nvPr/>
            </p:nvCxnSpPr>
            <p:spPr>
              <a:xfrm flipV="1">
                <a:off x="3147197" y="3154558"/>
                <a:ext cx="110262" cy="601613"/>
              </a:xfrm>
              <a:prstGeom prst="straightConnector1">
                <a:avLst/>
              </a:prstGeom>
              <a:ln w="76200">
                <a:solidFill>
                  <a:srgbClr val="0000FF"/>
                </a:solidFill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3" name="群組 32"/>
          <p:cNvGrpSpPr/>
          <p:nvPr/>
        </p:nvGrpSpPr>
        <p:grpSpPr>
          <a:xfrm>
            <a:off x="4632959" y="5738917"/>
            <a:ext cx="6157864" cy="645409"/>
            <a:chOff x="3920472" y="4901801"/>
            <a:chExt cx="4015142" cy="645409"/>
          </a:xfrm>
        </p:grpSpPr>
        <p:sp>
          <p:nvSpPr>
            <p:cNvPr id="34" name="圓角矩形 33"/>
            <p:cNvSpPr/>
            <p:nvPr/>
          </p:nvSpPr>
          <p:spPr>
            <a:xfrm flipV="1">
              <a:off x="3920472" y="4901801"/>
              <a:ext cx="732500" cy="262314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 sz="1350"/>
            </a:p>
          </p:txBody>
        </p:sp>
        <p:grpSp>
          <p:nvGrpSpPr>
            <p:cNvPr id="35" name="群組 34"/>
            <p:cNvGrpSpPr/>
            <p:nvPr/>
          </p:nvGrpSpPr>
          <p:grpSpPr>
            <a:xfrm>
              <a:off x="4443960" y="5077676"/>
              <a:ext cx="3491654" cy="469534"/>
              <a:chOff x="3573218" y="2188294"/>
              <a:chExt cx="4001839" cy="469534"/>
            </a:xfrm>
          </p:grpSpPr>
          <p:sp>
            <p:nvSpPr>
              <p:cNvPr id="36" name="文字方塊 35"/>
              <p:cNvSpPr txBox="1"/>
              <p:nvPr/>
            </p:nvSpPr>
            <p:spPr>
              <a:xfrm>
                <a:off x="4049030" y="2242330"/>
                <a:ext cx="3526027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100" dirty="0"/>
                  <a:t>7.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點選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『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完成辦理內容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』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鈕</a:t>
                </a:r>
                <a:endParaRPr lang="en-US" altLang="zh-TW" sz="2100" dirty="0">
                  <a:ea typeface="微軟正黑體" panose="020B0604030504040204" pitchFamily="34" charset="-120"/>
                </a:endParaRPr>
              </a:p>
            </p:txBody>
          </p:sp>
          <p:cxnSp>
            <p:nvCxnSpPr>
              <p:cNvPr id="37" name="直線單箭頭接點 36"/>
              <p:cNvCxnSpPr/>
              <p:nvPr/>
            </p:nvCxnSpPr>
            <p:spPr>
              <a:xfrm flipH="1" flipV="1">
                <a:off x="3573218" y="2188294"/>
                <a:ext cx="511474" cy="346183"/>
              </a:xfrm>
              <a:prstGeom prst="straightConnector1">
                <a:avLst/>
              </a:prstGeom>
              <a:ln w="76200">
                <a:solidFill>
                  <a:srgbClr val="0000FF"/>
                </a:solidFill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01716697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1D610D-AB80-FCC3-32E1-D04F45329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510" y="679809"/>
            <a:ext cx="7482946" cy="4654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5" name="群組 24">
            <a:extLst>
              <a:ext uri="{FF2B5EF4-FFF2-40B4-BE49-F238E27FC236}">
                <a16:creationId xmlns:a16="http://schemas.microsoft.com/office/drawing/2014/main" id="{E3CD08CA-E8C6-5130-946F-94CC8CC78D95}"/>
              </a:ext>
            </a:extLst>
          </p:cNvPr>
          <p:cNvGrpSpPr/>
          <p:nvPr/>
        </p:nvGrpSpPr>
        <p:grpSpPr>
          <a:xfrm>
            <a:off x="1341120" y="1117751"/>
            <a:ext cx="7325147" cy="2553409"/>
            <a:chOff x="2210327" y="1119824"/>
            <a:chExt cx="8783974" cy="2553409"/>
          </a:xfrm>
        </p:grpSpPr>
        <p:sp>
          <p:nvSpPr>
            <p:cNvPr id="26" name="圓角矩形 25">
              <a:extLst>
                <a:ext uri="{FF2B5EF4-FFF2-40B4-BE49-F238E27FC236}">
                  <a16:creationId xmlns:a16="http://schemas.microsoft.com/office/drawing/2014/main" id="{BF437707-4496-9F28-79A4-BDC052D82CF9}"/>
                </a:ext>
              </a:extLst>
            </p:cNvPr>
            <p:cNvSpPr/>
            <p:nvPr/>
          </p:nvSpPr>
          <p:spPr>
            <a:xfrm flipV="1">
              <a:off x="2210327" y="2647929"/>
              <a:ext cx="5123459" cy="1025304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 sz="1350" dirty="0">
                <a:ea typeface="微軟正黑體" panose="020B0604030504040204" pitchFamily="34" charset="-120"/>
              </a:endParaRPr>
            </a:p>
          </p:txBody>
        </p:sp>
        <p:grpSp>
          <p:nvGrpSpPr>
            <p:cNvPr id="27" name="群組 26">
              <a:extLst>
                <a:ext uri="{FF2B5EF4-FFF2-40B4-BE49-F238E27FC236}">
                  <a16:creationId xmlns:a16="http://schemas.microsoft.com/office/drawing/2014/main" id="{B636EB88-7752-A10C-873E-80A12480349A}"/>
                </a:ext>
              </a:extLst>
            </p:cNvPr>
            <p:cNvGrpSpPr/>
            <p:nvPr/>
          </p:nvGrpSpPr>
          <p:grpSpPr>
            <a:xfrm>
              <a:off x="4321380" y="1119824"/>
              <a:ext cx="6672921" cy="1543070"/>
              <a:chOff x="3432738" y="-1769558"/>
              <a:chExt cx="7647933" cy="1543070"/>
            </a:xfrm>
          </p:grpSpPr>
          <p:sp>
            <p:nvSpPr>
              <p:cNvPr id="28" name="文字方塊 27">
                <a:extLst>
                  <a:ext uri="{FF2B5EF4-FFF2-40B4-BE49-F238E27FC236}">
                    <a16:creationId xmlns:a16="http://schemas.microsoft.com/office/drawing/2014/main" id="{7417541F-E2DB-92F1-228D-7D83B08DAC69}"/>
                  </a:ext>
                </a:extLst>
              </p:cNvPr>
              <p:cNvSpPr txBox="1"/>
              <p:nvPr/>
            </p:nvSpPr>
            <p:spPr>
              <a:xfrm>
                <a:off x="3432738" y="-1769558"/>
                <a:ext cx="7647933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100" dirty="0">
                    <a:ea typeface="微軟正黑體" panose="020B0604030504040204" pitchFamily="34" charset="-120"/>
                  </a:rPr>
                  <a:t>1.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下拉點選</a:t>
                </a:r>
                <a:r>
                  <a:rPr lang="zh-TW" altLang="en-US" sz="2100" dirty="0">
                    <a:solidFill>
                      <a:srgbClr val="0070C0"/>
                    </a:solidFill>
                    <a:ea typeface="微軟正黑體" panose="020B0604030504040204" pitchFamily="34" charset="-120"/>
                  </a:rPr>
                  <a:t>一般專案</a:t>
                </a:r>
                <a:r>
                  <a:rPr lang="zh-TW" altLang="en-US" sz="21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、</a:t>
                </a:r>
                <a:r>
                  <a:rPr lang="zh-TW" altLang="en-US" sz="2100" dirty="0">
                    <a:solidFill>
                      <a:srgbClr val="0070C0"/>
                    </a:solidFill>
                    <a:ea typeface="微軟正黑體" panose="020B0604030504040204" pitchFamily="34" charset="-120"/>
                  </a:rPr>
                  <a:t>類別項目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及</a:t>
                </a:r>
                <a:r>
                  <a:rPr lang="zh-TW" altLang="en-US" sz="2100" dirty="0">
                    <a:solidFill>
                      <a:srgbClr val="0070C0"/>
                    </a:solidFill>
                    <a:ea typeface="微軟正黑體" panose="020B0604030504040204" pitchFamily="34" charset="-120"/>
                  </a:rPr>
                  <a:t>執行項目</a:t>
                </a:r>
                <a:endParaRPr lang="zh-TW" altLang="en-US" sz="2100" dirty="0">
                  <a:ea typeface="微軟正黑體" panose="020B0604030504040204" pitchFamily="34" charset="-120"/>
                </a:endParaRPr>
              </a:p>
            </p:txBody>
          </p:sp>
          <p:cxnSp>
            <p:nvCxnSpPr>
              <p:cNvPr id="29" name="直線單箭頭接點 28">
                <a:extLst>
                  <a:ext uri="{FF2B5EF4-FFF2-40B4-BE49-F238E27FC236}">
                    <a16:creationId xmlns:a16="http://schemas.microsoft.com/office/drawing/2014/main" id="{0645AA71-2C31-8760-6735-CE040C5827D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912979" y="-1399433"/>
                <a:ext cx="380940" cy="1172945"/>
              </a:xfrm>
              <a:prstGeom prst="straightConnector1">
                <a:avLst/>
              </a:prstGeom>
              <a:ln w="76200">
                <a:solidFill>
                  <a:srgbClr val="0000FF"/>
                </a:solidFill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" name="群組 5"/>
          <p:cNvGrpSpPr/>
          <p:nvPr/>
        </p:nvGrpSpPr>
        <p:grpSpPr>
          <a:xfrm>
            <a:off x="4667983" y="1493245"/>
            <a:ext cx="2517944" cy="1332374"/>
            <a:chOff x="4770040" y="1442295"/>
            <a:chExt cx="2517944" cy="1332374"/>
          </a:xfrm>
        </p:grpSpPr>
        <p:cxnSp>
          <p:nvCxnSpPr>
            <p:cNvPr id="20" name="直線單箭頭接點 19">
              <a:extLst>
                <a:ext uri="{FF2B5EF4-FFF2-40B4-BE49-F238E27FC236}">
                  <a16:creationId xmlns:a16="http://schemas.microsoft.com/office/drawing/2014/main" id="{C3C3318F-488E-196B-503F-0C2321FF80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770040" y="2238865"/>
              <a:ext cx="812521" cy="535804"/>
            </a:xfrm>
            <a:prstGeom prst="straightConnector1">
              <a:avLst/>
            </a:prstGeom>
            <a:ln w="76200">
              <a:solidFill>
                <a:srgbClr val="00B050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pic>
          <p:nvPicPr>
            <p:cNvPr id="18" name="圖片 17">
              <a:extLst>
                <a:ext uri="{FF2B5EF4-FFF2-40B4-BE49-F238E27FC236}">
                  <a16:creationId xmlns:a16="http://schemas.microsoft.com/office/drawing/2014/main" id="{43B48F33-34A6-E56D-3721-1A7A3EA164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82561" y="1442295"/>
              <a:ext cx="1705423" cy="1332374"/>
            </a:xfrm>
            <a:prstGeom prst="rect">
              <a:avLst/>
            </a:prstGeom>
            <a:ln>
              <a:solidFill>
                <a:srgbClr val="0000FF"/>
              </a:solidFill>
            </a:ln>
          </p:spPr>
        </p:pic>
      </p:grpSp>
      <p:grpSp>
        <p:nvGrpSpPr>
          <p:cNvPr id="2" name="群組 1"/>
          <p:cNvGrpSpPr/>
          <p:nvPr/>
        </p:nvGrpSpPr>
        <p:grpSpPr>
          <a:xfrm>
            <a:off x="4455783" y="2360100"/>
            <a:ext cx="4842885" cy="1670613"/>
            <a:chOff x="4557840" y="2074349"/>
            <a:chExt cx="4842885" cy="1670613"/>
          </a:xfrm>
        </p:grpSpPr>
        <p:cxnSp>
          <p:nvCxnSpPr>
            <p:cNvPr id="11" name="直線單箭頭接點 10">
              <a:extLst>
                <a:ext uri="{FF2B5EF4-FFF2-40B4-BE49-F238E27FC236}">
                  <a16:creationId xmlns:a16="http://schemas.microsoft.com/office/drawing/2014/main" id="{C58CC2C8-84F1-5F02-F771-212E4A7B6722}"/>
                </a:ext>
              </a:extLst>
            </p:cNvPr>
            <p:cNvCxnSpPr>
              <a:cxnSpLocks/>
              <a:stCxn id="4098" idx="1"/>
            </p:cNvCxnSpPr>
            <p:nvPr/>
          </p:nvCxnSpPr>
          <p:spPr>
            <a:xfrm flipH="1" flipV="1">
              <a:off x="4557840" y="2879404"/>
              <a:ext cx="2871210" cy="30252"/>
            </a:xfrm>
            <a:prstGeom prst="straightConnector1">
              <a:avLst/>
            </a:prstGeom>
            <a:ln w="76200">
              <a:solidFill>
                <a:srgbClr val="00B050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9050" y="2074349"/>
              <a:ext cx="1971675" cy="167061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7" name="群組 6"/>
          <p:cNvGrpSpPr/>
          <p:nvPr/>
        </p:nvGrpSpPr>
        <p:grpSpPr>
          <a:xfrm>
            <a:off x="4066903" y="3492452"/>
            <a:ext cx="3110669" cy="1781538"/>
            <a:chOff x="4066903" y="3492452"/>
            <a:chExt cx="3110669" cy="1781538"/>
          </a:xfrm>
        </p:grpSpPr>
        <p:cxnSp>
          <p:nvCxnSpPr>
            <p:cNvPr id="14" name="直線單箭頭接點 13">
              <a:extLst>
                <a:ext uri="{FF2B5EF4-FFF2-40B4-BE49-F238E27FC236}">
                  <a16:creationId xmlns:a16="http://schemas.microsoft.com/office/drawing/2014/main" id="{BD05EAF8-A4C2-B60D-9249-1DF63F6EA03C}"/>
                </a:ext>
              </a:extLst>
            </p:cNvPr>
            <p:cNvCxnSpPr/>
            <p:nvPr/>
          </p:nvCxnSpPr>
          <p:spPr>
            <a:xfrm flipH="1" flipV="1">
              <a:off x="4066903" y="3492452"/>
              <a:ext cx="1817018" cy="609964"/>
            </a:xfrm>
            <a:prstGeom prst="straightConnector1">
              <a:avLst/>
            </a:prstGeom>
            <a:ln w="76200">
              <a:solidFill>
                <a:srgbClr val="00B050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pic>
          <p:nvPicPr>
            <p:cNvPr id="4100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43997" y="4102415"/>
              <a:ext cx="1933575" cy="117157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1" name="矩形 30">
            <a:extLst>
              <a:ext uri="{FF2B5EF4-FFF2-40B4-BE49-F238E27FC236}">
                <a16:creationId xmlns:a16="http://schemas.microsoft.com/office/drawing/2014/main" id="{ED26E0B9-BCB0-5733-6335-8B029722101A}"/>
              </a:ext>
            </a:extLst>
          </p:cNvPr>
          <p:cNvSpPr/>
          <p:nvPr/>
        </p:nvSpPr>
        <p:spPr>
          <a:xfrm>
            <a:off x="3127510" y="5817828"/>
            <a:ext cx="45281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提醒：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116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年不分一般或銀髪</a:t>
            </a:r>
            <a:r>
              <a:rPr lang="zh-TW" altLang="en-US" dirty="0">
                <a:latin typeface="新細明體"/>
                <a:ea typeface="新細明體"/>
              </a:rPr>
              <a:t>，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合併為一案</a:t>
            </a:r>
            <a:endParaRPr lang="en-US" altLang="zh-TW" dirty="0">
              <a:ea typeface="微軟正黑體" panose="020B0604030504040204" pitchFamily="34" charset="-120"/>
            </a:endParaRPr>
          </a:p>
        </p:txBody>
      </p:sp>
      <p:sp>
        <p:nvSpPr>
          <p:cNvPr id="19" name="直線接點 18"/>
          <p:cNvSpPr/>
          <p:nvPr/>
        </p:nvSpPr>
        <p:spPr>
          <a:xfrm>
            <a:off x="2146785" y="630500"/>
            <a:ext cx="8128000" cy="0"/>
          </a:xfrm>
          <a:prstGeom prst="line">
            <a:avLst/>
          </a:prstGeom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TW" altLang="en-US"/>
          </a:p>
        </p:txBody>
      </p:sp>
      <p:grpSp>
        <p:nvGrpSpPr>
          <p:cNvPr id="21" name="群組 20"/>
          <p:cNvGrpSpPr/>
          <p:nvPr/>
        </p:nvGrpSpPr>
        <p:grpSpPr>
          <a:xfrm>
            <a:off x="908616" y="275984"/>
            <a:ext cx="5706743" cy="366493"/>
            <a:chOff x="-339804" y="203342"/>
            <a:chExt cx="5706743" cy="366493"/>
          </a:xfrm>
        </p:grpSpPr>
        <p:sp>
          <p:nvSpPr>
            <p:cNvPr id="22" name="圓角化同側角落矩形 21"/>
            <p:cNvSpPr/>
            <p:nvPr/>
          </p:nvSpPr>
          <p:spPr>
            <a:xfrm>
              <a:off x="-339804" y="203342"/>
              <a:ext cx="5706743" cy="366493"/>
            </a:xfrm>
            <a:prstGeom prst="round2SameRect">
              <a:avLst>
                <a:gd name="adj1" fmla="val 16670"/>
                <a:gd name="adj2" fmla="val 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TW" altLang="en-US"/>
            </a:p>
          </p:txBody>
        </p:sp>
        <p:sp>
          <p:nvSpPr>
            <p:cNvPr id="23" name="圓角化同側角落矩形 5"/>
            <p:cNvSpPr/>
            <p:nvPr/>
          </p:nvSpPr>
          <p:spPr>
            <a:xfrm>
              <a:off x="-321910" y="221236"/>
              <a:ext cx="5670955" cy="3485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Aft>
                  <a:spcPct val="35000"/>
                </a:spcAft>
              </a:pPr>
              <a:r>
                <a:rPr lang="zh-TW" altLang="en-US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體適能檢測計畫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605014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457E83D9-6B67-C5E7-5CB8-A2D217EC76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616" y="666646"/>
            <a:ext cx="7768853" cy="6092890"/>
          </a:xfrm>
          <a:prstGeom prst="rect">
            <a:avLst/>
          </a:prstGeom>
        </p:spPr>
      </p:pic>
      <p:grpSp>
        <p:nvGrpSpPr>
          <p:cNvPr id="25" name="群組 24"/>
          <p:cNvGrpSpPr/>
          <p:nvPr/>
        </p:nvGrpSpPr>
        <p:grpSpPr>
          <a:xfrm>
            <a:off x="1846217" y="1410520"/>
            <a:ext cx="7518652" cy="3246292"/>
            <a:chOff x="2164084" y="1245678"/>
            <a:chExt cx="9016016" cy="3246292"/>
          </a:xfrm>
        </p:grpSpPr>
        <p:sp>
          <p:nvSpPr>
            <p:cNvPr id="26" name="圓角矩形 25"/>
            <p:cNvSpPr/>
            <p:nvPr/>
          </p:nvSpPr>
          <p:spPr>
            <a:xfrm flipV="1">
              <a:off x="2164084" y="2181872"/>
              <a:ext cx="7219867" cy="2310098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 sz="1350" dirty="0">
                <a:ea typeface="微軟正黑體" panose="020B0604030504040204" pitchFamily="34" charset="-120"/>
              </a:endParaRPr>
            </a:p>
          </p:txBody>
        </p:sp>
        <p:grpSp>
          <p:nvGrpSpPr>
            <p:cNvPr id="27" name="群組 26"/>
            <p:cNvGrpSpPr/>
            <p:nvPr/>
          </p:nvGrpSpPr>
          <p:grpSpPr>
            <a:xfrm>
              <a:off x="4191849" y="1245678"/>
              <a:ext cx="6988251" cy="1293352"/>
              <a:chOff x="3284282" y="-1643704"/>
              <a:chExt cx="8009341" cy="1293352"/>
            </a:xfrm>
          </p:grpSpPr>
          <p:sp>
            <p:nvSpPr>
              <p:cNvPr id="28" name="文字方塊 27"/>
              <p:cNvSpPr txBox="1"/>
              <p:nvPr/>
            </p:nvSpPr>
            <p:spPr>
              <a:xfrm>
                <a:off x="3284282" y="-1643704"/>
                <a:ext cx="8009341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100" dirty="0">
                    <a:ea typeface="微軟正黑體" panose="020B0604030504040204" pitchFamily="34" charset="-120"/>
                  </a:rPr>
                  <a:t>2.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體適能檢測計畫需再填寫畫面上</a:t>
                </a:r>
                <a:r>
                  <a:rPr lang="zh-TW" altLang="en-US" sz="2100" dirty="0">
                    <a:solidFill>
                      <a:srgbClr val="FF0000"/>
                    </a:solidFill>
                    <a:ea typeface="微軟正黑體" panose="020B0604030504040204" pitchFamily="34" charset="-120"/>
                  </a:rPr>
                  <a:t>紅色星號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欄位</a:t>
                </a:r>
              </a:p>
            </p:txBody>
          </p:sp>
          <p:cxnSp>
            <p:nvCxnSpPr>
              <p:cNvPr id="29" name="直線單箭頭接點 28"/>
              <p:cNvCxnSpPr>
                <a:cxnSpLocks/>
              </p:cNvCxnSpPr>
              <p:nvPr/>
            </p:nvCxnSpPr>
            <p:spPr>
              <a:xfrm flipH="1">
                <a:off x="4828819" y="-1409628"/>
                <a:ext cx="595765" cy="1059276"/>
              </a:xfrm>
              <a:prstGeom prst="straightConnector1">
                <a:avLst/>
              </a:prstGeom>
              <a:ln w="76200">
                <a:solidFill>
                  <a:srgbClr val="0000FF"/>
                </a:solidFill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9" name="直線接點 8"/>
          <p:cNvSpPr/>
          <p:nvPr/>
        </p:nvSpPr>
        <p:spPr>
          <a:xfrm>
            <a:off x="2146785" y="595664"/>
            <a:ext cx="8128000" cy="0"/>
          </a:xfrm>
          <a:prstGeom prst="line">
            <a:avLst/>
          </a:prstGeom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TW" altLang="en-US"/>
          </a:p>
        </p:txBody>
      </p:sp>
      <p:grpSp>
        <p:nvGrpSpPr>
          <p:cNvPr id="10" name="群組 9"/>
          <p:cNvGrpSpPr/>
          <p:nvPr/>
        </p:nvGrpSpPr>
        <p:grpSpPr>
          <a:xfrm>
            <a:off x="908616" y="241148"/>
            <a:ext cx="5706743" cy="366493"/>
            <a:chOff x="-339804" y="203342"/>
            <a:chExt cx="5706743" cy="366493"/>
          </a:xfrm>
        </p:grpSpPr>
        <p:sp>
          <p:nvSpPr>
            <p:cNvPr id="11" name="圓角化同側角落矩形 10"/>
            <p:cNvSpPr/>
            <p:nvPr/>
          </p:nvSpPr>
          <p:spPr>
            <a:xfrm>
              <a:off x="-339804" y="203342"/>
              <a:ext cx="5706743" cy="366493"/>
            </a:xfrm>
            <a:prstGeom prst="round2SameRect">
              <a:avLst>
                <a:gd name="adj1" fmla="val 16670"/>
                <a:gd name="adj2" fmla="val 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TW" altLang="en-US"/>
            </a:p>
          </p:txBody>
        </p:sp>
        <p:sp>
          <p:nvSpPr>
            <p:cNvPr id="12" name="圓角化同側角落矩形 5"/>
            <p:cNvSpPr/>
            <p:nvPr/>
          </p:nvSpPr>
          <p:spPr>
            <a:xfrm>
              <a:off x="-321910" y="221236"/>
              <a:ext cx="5670955" cy="3485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Aft>
                  <a:spcPct val="35000"/>
                </a:spcAft>
              </a:pPr>
              <a:r>
                <a:rPr lang="zh-TW" altLang="en-US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體適能檢測計畫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9006301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群組 2"/>
          <p:cNvGrpSpPr/>
          <p:nvPr/>
        </p:nvGrpSpPr>
        <p:grpSpPr>
          <a:xfrm>
            <a:off x="908616" y="778955"/>
            <a:ext cx="7351252" cy="5492188"/>
            <a:chOff x="2125768" y="674453"/>
            <a:chExt cx="6134100" cy="5492188"/>
          </a:xfrm>
        </p:grpSpPr>
        <p:pic>
          <p:nvPicPr>
            <p:cNvPr id="5123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25768" y="4718841"/>
              <a:ext cx="5988050" cy="1447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25768" y="674453"/>
              <a:ext cx="6134100" cy="40630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5" name="群組 24"/>
          <p:cNvGrpSpPr/>
          <p:nvPr/>
        </p:nvGrpSpPr>
        <p:grpSpPr>
          <a:xfrm>
            <a:off x="1428207" y="1388469"/>
            <a:ext cx="8080223" cy="3000651"/>
            <a:chOff x="2166783" y="717141"/>
            <a:chExt cx="10408326" cy="3000651"/>
          </a:xfrm>
        </p:grpSpPr>
        <p:sp>
          <p:nvSpPr>
            <p:cNvPr id="26" name="圓角矩形 25"/>
            <p:cNvSpPr/>
            <p:nvPr/>
          </p:nvSpPr>
          <p:spPr>
            <a:xfrm flipV="1">
              <a:off x="2166783" y="1876552"/>
              <a:ext cx="6842807" cy="1841240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 sz="1350" dirty="0">
                <a:ea typeface="微軟正黑體" panose="020B0604030504040204" pitchFamily="34" charset="-120"/>
              </a:endParaRPr>
            </a:p>
          </p:txBody>
        </p:sp>
        <p:grpSp>
          <p:nvGrpSpPr>
            <p:cNvPr id="27" name="群組 26"/>
            <p:cNvGrpSpPr/>
            <p:nvPr/>
          </p:nvGrpSpPr>
          <p:grpSpPr>
            <a:xfrm>
              <a:off x="6119416" y="717141"/>
              <a:ext cx="6455693" cy="1881952"/>
              <a:chOff x="5493495" y="-2172241"/>
              <a:chExt cx="7398967" cy="1881952"/>
            </a:xfrm>
          </p:grpSpPr>
          <p:sp>
            <p:nvSpPr>
              <p:cNvPr id="28" name="文字方塊 27"/>
              <p:cNvSpPr txBox="1"/>
              <p:nvPr/>
            </p:nvSpPr>
            <p:spPr>
              <a:xfrm>
                <a:off x="5493495" y="-2172241"/>
                <a:ext cx="7398967" cy="10618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100" dirty="0">
                    <a:ea typeface="微軟正黑體" panose="020B0604030504040204" pitchFamily="34" charset="-120"/>
                  </a:rPr>
                  <a:t>3.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輸入檢測方式、檢測站等</a:t>
                </a:r>
                <a:r>
                  <a:rPr lang="zh-TW" altLang="en-US" sz="2100" dirty="0">
                    <a:solidFill>
                      <a:srgbClr val="FF0000"/>
                    </a:solidFill>
                    <a:ea typeface="微軟正黑體" panose="020B0604030504040204" pitchFamily="34" charset="-120"/>
                  </a:rPr>
                  <a:t>紅色星號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欄位，</a:t>
                </a:r>
                <a:endParaRPr lang="en-US" altLang="zh-TW" sz="2100" dirty="0">
                  <a:ea typeface="微軟正黑體" panose="020B0604030504040204" pitchFamily="34" charset="-120"/>
                </a:endParaRPr>
              </a:p>
              <a:p>
                <a:r>
                  <a:rPr lang="zh-TW" altLang="en-US" sz="2100" dirty="0">
                    <a:ea typeface="微軟正黑體" panose="020B0604030504040204" pitchFamily="34" charset="-120"/>
                  </a:rPr>
                  <a:t>點選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『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新增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』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鈕</a:t>
                </a:r>
                <a:r>
                  <a:rPr lang="zh-TW" altLang="en-US" sz="21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 </a:t>
                </a:r>
                <a:r>
                  <a:rPr lang="en-US" altLang="zh-TW" dirty="0">
                    <a:ea typeface="微軟正黑體" panose="020B0604030504040204" pitchFamily="34" charset="-120"/>
                  </a:rPr>
                  <a:t>(</a:t>
                </a:r>
                <a:r>
                  <a:rPr lang="zh-TW" altLang="en-US" dirty="0">
                    <a:ea typeface="微軟正黑體" panose="020B0604030504040204" pitchFamily="34" charset="-120"/>
                  </a:rPr>
                  <a:t>多檢測站，請重覆新增動作</a:t>
                </a:r>
                <a:r>
                  <a:rPr lang="en-US" altLang="zh-TW" dirty="0">
                    <a:ea typeface="微軟正黑體" panose="020B0604030504040204" pitchFamily="34" charset="-120"/>
                  </a:rPr>
                  <a:t>)</a:t>
                </a:r>
                <a:endParaRPr lang="zh-TW" altLang="en-US" dirty="0">
                  <a:ea typeface="微軟正黑體" panose="020B0604030504040204" pitchFamily="34" charset="-120"/>
                </a:endParaRPr>
              </a:p>
              <a:p>
                <a:endParaRPr lang="zh-TW" altLang="en-US" sz="2100" dirty="0">
                  <a:ea typeface="微軟正黑體" panose="020B0604030504040204" pitchFamily="34" charset="-120"/>
                </a:endParaRPr>
              </a:p>
            </p:txBody>
          </p:sp>
          <p:cxnSp>
            <p:nvCxnSpPr>
              <p:cNvPr id="29" name="直線單箭頭接點 28"/>
              <p:cNvCxnSpPr>
                <a:cxnSpLocks/>
              </p:cNvCxnSpPr>
              <p:nvPr/>
            </p:nvCxnSpPr>
            <p:spPr>
              <a:xfrm flipH="1">
                <a:off x="7514967" y="-1400984"/>
                <a:ext cx="763742" cy="1110695"/>
              </a:xfrm>
              <a:prstGeom prst="straightConnector1">
                <a:avLst/>
              </a:prstGeom>
              <a:ln w="76200">
                <a:solidFill>
                  <a:srgbClr val="0000FF"/>
                </a:solidFill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1" name="直線接點 10"/>
          <p:cNvSpPr/>
          <p:nvPr/>
        </p:nvSpPr>
        <p:spPr>
          <a:xfrm>
            <a:off x="2146785" y="639209"/>
            <a:ext cx="8128000" cy="0"/>
          </a:xfrm>
          <a:prstGeom prst="line">
            <a:avLst/>
          </a:prstGeom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TW" altLang="en-US"/>
          </a:p>
        </p:txBody>
      </p:sp>
      <p:grpSp>
        <p:nvGrpSpPr>
          <p:cNvPr id="12" name="群組 11"/>
          <p:cNvGrpSpPr/>
          <p:nvPr/>
        </p:nvGrpSpPr>
        <p:grpSpPr>
          <a:xfrm>
            <a:off x="908616" y="284693"/>
            <a:ext cx="5706743" cy="366493"/>
            <a:chOff x="-339804" y="203342"/>
            <a:chExt cx="5706743" cy="366493"/>
          </a:xfrm>
        </p:grpSpPr>
        <p:sp>
          <p:nvSpPr>
            <p:cNvPr id="14" name="圓角化同側角落矩形 13"/>
            <p:cNvSpPr/>
            <p:nvPr/>
          </p:nvSpPr>
          <p:spPr>
            <a:xfrm>
              <a:off x="-339804" y="203342"/>
              <a:ext cx="5706743" cy="366493"/>
            </a:xfrm>
            <a:prstGeom prst="round2SameRect">
              <a:avLst>
                <a:gd name="adj1" fmla="val 16670"/>
                <a:gd name="adj2" fmla="val 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TW" altLang="en-US"/>
            </a:p>
          </p:txBody>
        </p:sp>
        <p:sp>
          <p:nvSpPr>
            <p:cNvPr id="15" name="圓角化同側角落矩形 5"/>
            <p:cNvSpPr/>
            <p:nvPr/>
          </p:nvSpPr>
          <p:spPr>
            <a:xfrm>
              <a:off x="-321910" y="221236"/>
              <a:ext cx="5670955" cy="3485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Aft>
                  <a:spcPct val="35000"/>
                </a:spcAft>
              </a:pPr>
              <a:r>
                <a:rPr lang="zh-TW" altLang="en-US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體適能檢測計畫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5945313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>
            <a:extLst>
              <a:ext uri="{FF2B5EF4-FFF2-40B4-BE49-F238E27FC236}">
                <a16:creationId xmlns:a16="http://schemas.microsoft.com/office/drawing/2014/main" id="{F2EA7A7F-1DE9-661E-2846-1330433E52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024" y="789092"/>
            <a:ext cx="8824658" cy="4356374"/>
          </a:xfrm>
          <a:prstGeom prst="rect">
            <a:avLst/>
          </a:prstGeom>
        </p:spPr>
      </p:pic>
      <p:graphicFrame>
        <p:nvGraphicFramePr>
          <p:cNvPr id="13" name="資料庫圖表 12"/>
          <p:cNvGraphicFramePr/>
          <p:nvPr>
            <p:extLst>
              <p:ext uri="{D42A27DB-BD31-4B8C-83A1-F6EECF244321}">
                <p14:modId xmlns:p14="http://schemas.microsoft.com/office/powerpoint/2010/main" val="1813810826"/>
              </p:ext>
            </p:extLst>
          </p:nvPr>
        </p:nvGraphicFramePr>
        <p:xfrm>
          <a:off x="2346002" y="98464"/>
          <a:ext cx="6096000" cy="746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25" name="群組 24"/>
          <p:cNvGrpSpPr/>
          <p:nvPr/>
        </p:nvGrpSpPr>
        <p:grpSpPr>
          <a:xfrm>
            <a:off x="1671408" y="3651646"/>
            <a:ext cx="7676784" cy="2293632"/>
            <a:chOff x="3356084" y="3682168"/>
            <a:chExt cx="9205640" cy="2293632"/>
          </a:xfrm>
        </p:grpSpPr>
        <p:sp>
          <p:nvSpPr>
            <p:cNvPr id="26" name="圓角矩形 25"/>
            <p:cNvSpPr/>
            <p:nvPr/>
          </p:nvSpPr>
          <p:spPr>
            <a:xfrm flipV="1">
              <a:off x="5648891" y="3682168"/>
              <a:ext cx="2508432" cy="237495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 sz="1350" dirty="0">
                <a:ea typeface="微軟正黑體" panose="020B0604030504040204" pitchFamily="34" charset="-120"/>
              </a:endParaRPr>
            </a:p>
          </p:txBody>
        </p:sp>
        <p:grpSp>
          <p:nvGrpSpPr>
            <p:cNvPr id="27" name="群組 26"/>
            <p:cNvGrpSpPr/>
            <p:nvPr/>
          </p:nvGrpSpPr>
          <p:grpSpPr>
            <a:xfrm>
              <a:off x="3356084" y="3919663"/>
              <a:ext cx="9205640" cy="2056137"/>
              <a:chOff x="2326397" y="1030281"/>
              <a:chExt cx="10550718" cy="2056137"/>
            </a:xfrm>
          </p:grpSpPr>
          <p:sp>
            <p:nvSpPr>
              <p:cNvPr id="28" name="文字方塊 27"/>
              <p:cNvSpPr txBox="1"/>
              <p:nvPr/>
            </p:nvSpPr>
            <p:spPr>
              <a:xfrm>
                <a:off x="2326397" y="2301588"/>
                <a:ext cx="10550718" cy="784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2100" dirty="0">
                    <a:solidFill>
                      <a:srgbClr val="0070C0"/>
                    </a:solidFill>
                    <a:ea typeface="微軟正黑體" panose="020B0604030504040204" pitchFamily="34" charset="-120"/>
                  </a:rPr>
                  <a:t>輔導作業計畫需下載在地規律運動推廣行動方案範例填寫</a:t>
                </a:r>
                <a:r>
                  <a:rPr lang="zh-TW" altLang="en-US" sz="2400" b="0" i="0" u="none" strike="noStrike" baseline="0" dirty="0">
                    <a:latin typeface="CIDFont+F3"/>
                    <a:ea typeface="微軟正黑體" panose="020B0604030504040204" pitchFamily="34" charset="-120"/>
                  </a:rPr>
                  <a:t>，</a:t>
                </a:r>
                <a:endParaRPr lang="en-US" altLang="zh-TW" sz="2400" b="0" i="0" u="none" strike="noStrike" baseline="0" dirty="0">
                  <a:latin typeface="CIDFont+F3"/>
                  <a:ea typeface="微軟正黑體" panose="020B0604030504040204" pitchFamily="34" charset="-120"/>
                </a:endParaRPr>
              </a:p>
              <a:p>
                <a:r>
                  <a:rPr lang="zh-TW" altLang="en-US" sz="2100" dirty="0">
                    <a:solidFill>
                      <a:srgbClr val="0070C0"/>
                    </a:solidFill>
                    <a:ea typeface="微軟正黑體" panose="020B0604030504040204" pitchFamily="34" charset="-120"/>
                  </a:rPr>
                  <a:t>並於附件上傳</a:t>
                </a:r>
              </a:p>
            </p:txBody>
          </p:sp>
          <p:cxnSp>
            <p:nvCxnSpPr>
              <p:cNvPr id="29" name="直線單箭頭接點 28"/>
              <p:cNvCxnSpPr>
                <a:cxnSpLocks/>
              </p:cNvCxnSpPr>
              <p:nvPr/>
            </p:nvCxnSpPr>
            <p:spPr>
              <a:xfrm flipV="1">
                <a:off x="5463286" y="1030281"/>
                <a:ext cx="709439" cy="1271307"/>
              </a:xfrm>
              <a:prstGeom prst="straightConnector1">
                <a:avLst/>
              </a:prstGeom>
              <a:ln w="76200">
                <a:solidFill>
                  <a:srgbClr val="0000FF"/>
                </a:solidFill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" name="群組 1"/>
          <p:cNvGrpSpPr/>
          <p:nvPr/>
        </p:nvGrpSpPr>
        <p:grpSpPr>
          <a:xfrm>
            <a:off x="908616" y="284693"/>
            <a:ext cx="9257370" cy="366493"/>
            <a:chOff x="908616" y="284693"/>
            <a:chExt cx="9257370" cy="366493"/>
          </a:xfrm>
        </p:grpSpPr>
        <p:sp>
          <p:nvSpPr>
            <p:cNvPr id="10" name="直線接點 9"/>
            <p:cNvSpPr/>
            <p:nvPr/>
          </p:nvSpPr>
          <p:spPr>
            <a:xfrm>
              <a:off x="2037986" y="651186"/>
              <a:ext cx="8128000" cy="0"/>
            </a:xfrm>
            <a:prstGeom prst="line">
              <a:avLst/>
            </a:prstGeom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zh-TW" altLang="en-US"/>
            </a:p>
          </p:txBody>
        </p:sp>
        <p:grpSp>
          <p:nvGrpSpPr>
            <p:cNvPr id="11" name="群組 10"/>
            <p:cNvGrpSpPr/>
            <p:nvPr/>
          </p:nvGrpSpPr>
          <p:grpSpPr>
            <a:xfrm>
              <a:off x="908616" y="284693"/>
              <a:ext cx="5706743" cy="366493"/>
              <a:chOff x="-339804" y="203342"/>
              <a:chExt cx="5706743" cy="366493"/>
            </a:xfrm>
          </p:grpSpPr>
          <p:sp>
            <p:nvSpPr>
              <p:cNvPr id="12" name="圓角化同側角落矩形 11"/>
              <p:cNvSpPr/>
              <p:nvPr/>
            </p:nvSpPr>
            <p:spPr>
              <a:xfrm>
                <a:off x="-339804" y="203342"/>
                <a:ext cx="5706743" cy="366493"/>
              </a:xfrm>
              <a:prstGeom prst="round2SameRect">
                <a:avLst>
                  <a:gd name="adj1" fmla="val 16670"/>
                  <a:gd name="adj2" fmla="val 0"/>
                </a:avLst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4" name="圓角化同側角落矩形 5"/>
              <p:cNvSpPr/>
              <p:nvPr/>
            </p:nvSpPr>
            <p:spPr>
              <a:xfrm>
                <a:off x="-321910" y="221236"/>
                <a:ext cx="5670955" cy="348599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8100" tIns="38100" rIns="38100" bIns="38100" numCol="1" spcCol="1270" anchor="ctr" anchorCtr="0">
                <a:noAutofit/>
              </a:bodyPr>
              <a:lstStyle/>
              <a:p>
                <a:pPr lvl="0" algn="ctr" defTabSz="889000">
                  <a:lnSpc>
                    <a:spcPct val="90000"/>
                  </a:lnSpc>
                  <a:spcAft>
                    <a:spcPct val="35000"/>
                  </a:spcAft>
                </a:pPr>
                <a:r>
                  <a:rPr lang="zh-TW" altLang="en-US" sz="2000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輔導計畫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0061634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39081C-1468-E9C6-F29F-08A33A36D5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616" y="673608"/>
            <a:ext cx="8286996" cy="5326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3" name="資料庫圖表 12">
            <a:extLst>
              <a:ext uri="{FF2B5EF4-FFF2-40B4-BE49-F238E27FC236}">
                <a16:creationId xmlns:a16="http://schemas.microsoft.com/office/drawing/2014/main" id="{33FD5222-FABB-57EE-E8AB-FFE27AA03E6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21481748"/>
              </p:ext>
            </p:extLst>
          </p:nvPr>
        </p:nvGraphicFramePr>
        <p:xfrm>
          <a:off x="2346002" y="98464"/>
          <a:ext cx="6096000" cy="746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25" name="群組 24">
            <a:extLst>
              <a:ext uri="{FF2B5EF4-FFF2-40B4-BE49-F238E27FC236}">
                <a16:creationId xmlns:a16="http://schemas.microsoft.com/office/drawing/2014/main" id="{FDDCEFC1-3EF6-64CF-6819-37E45DECB9DA}"/>
              </a:ext>
            </a:extLst>
          </p:cNvPr>
          <p:cNvGrpSpPr/>
          <p:nvPr/>
        </p:nvGrpSpPr>
        <p:grpSpPr>
          <a:xfrm>
            <a:off x="1445623" y="1076880"/>
            <a:ext cx="9326880" cy="2976456"/>
            <a:chOff x="2573630" y="1107402"/>
            <a:chExt cx="11184358" cy="2976456"/>
          </a:xfrm>
        </p:grpSpPr>
        <p:sp>
          <p:nvSpPr>
            <p:cNvPr id="26" name="圓角矩形 25">
              <a:extLst>
                <a:ext uri="{FF2B5EF4-FFF2-40B4-BE49-F238E27FC236}">
                  <a16:creationId xmlns:a16="http://schemas.microsoft.com/office/drawing/2014/main" id="{68B6203B-4D73-D608-655B-9E67BA0357CB}"/>
                </a:ext>
              </a:extLst>
            </p:cNvPr>
            <p:cNvSpPr/>
            <p:nvPr/>
          </p:nvSpPr>
          <p:spPr>
            <a:xfrm flipV="1">
              <a:off x="2573630" y="2869516"/>
              <a:ext cx="5774930" cy="1214342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 sz="1350" dirty="0">
                <a:ea typeface="微軟正黑體" panose="020B0604030504040204" pitchFamily="34" charset="-120"/>
              </a:endParaRPr>
            </a:p>
          </p:txBody>
        </p:sp>
        <p:grpSp>
          <p:nvGrpSpPr>
            <p:cNvPr id="27" name="群組 26">
              <a:extLst>
                <a:ext uri="{FF2B5EF4-FFF2-40B4-BE49-F238E27FC236}">
                  <a16:creationId xmlns:a16="http://schemas.microsoft.com/office/drawing/2014/main" id="{34123D58-9F8C-C328-C57C-1C1F4B9DC1A9}"/>
                </a:ext>
              </a:extLst>
            </p:cNvPr>
            <p:cNvGrpSpPr/>
            <p:nvPr/>
          </p:nvGrpSpPr>
          <p:grpSpPr>
            <a:xfrm>
              <a:off x="6087490" y="1107402"/>
              <a:ext cx="7670498" cy="1534220"/>
              <a:chOff x="5456902" y="-1781980"/>
              <a:chExt cx="8791269" cy="1534220"/>
            </a:xfrm>
          </p:grpSpPr>
          <p:sp>
            <p:nvSpPr>
              <p:cNvPr id="28" name="文字方塊 27">
                <a:extLst>
                  <a:ext uri="{FF2B5EF4-FFF2-40B4-BE49-F238E27FC236}">
                    <a16:creationId xmlns:a16="http://schemas.microsoft.com/office/drawing/2014/main" id="{7E73A55F-F91E-3DF2-1838-768381AFCC5C}"/>
                  </a:ext>
                </a:extLst>
              </p:cNvPr>
              <p:cNvSpPr txBox="1"/>
              <p:nvPr/>
            </p:nvSpPr>
            <p:spPr>
              <a:xfrm>
                <a:off x="5456902" y="-1781980"/>
                <a:ext cx="8791269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100" dirty="0">
                    <a:ea typeface="微軟正黑體" panose="020B0604030504040204" pitchFamily="34" charset="-120"/>
                  </a:rPr>
                  <a:t>1.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下拉點選</a:t>
                </a:r>
                <a:r>
                  <a:rPr lang="zh-TW" altLang="en-US" sz="2100" dirty="0">
                    <a:solidFill>
                      <a:srgbClr val="0070C0"/>
                    </a:solidFill>
                    <a:ea typeface="微軟正黑體" panose="020B0604030504040204" pitchFamily="34" charset="-120"/>
                  </a:rPr>
                  <a:t>一般專案</a:t>
                </a:r>
                <a:r>
                  <a:rPr lang="zh-TW" altLang="en-US" sz="21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、</a:t>
                </a:r>
                <a:r>
                  <a:rPr lang="zh-TW" altLang="en-US" sz="2100" dirty="0">
                    <a:solidFill>
                      <a:srgbClr val="0070C0"/>
                    </a:solidFill>
                    <a:ea typeface="微軟正黑體" panose="020B0604030504040204" pitchFamily="34" charset="-120"/>
                  </a:rPr>
                  <a:t>類別項目：縣市輔導機制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及</a:t>
                </a:r>
                <a:r>
                  <a:rPr lang="zh-TW" altLang="en-US" sz="2100" dirty="0">
                    <a:solidFill>
                      <a:srgbClr val="0070C0"/>
                    </a:solidFill>
                    <a:ea typeface="微軟正黑體" panose="020B0604030504040204" pitchFamily="34" charset="-120"/>
                  </a:rPr>
                  <a:t>執行項目：一般專案及原住民族專案輔導作業機制</a:t>
                </a:r>
                <a:endParaRPr lang="zh-TW" altLang="en-US" sz="2100" dirty="0">
                  <a:ea typeface="微軟正黑體" panose="020B0604030504040204" pitchFamily="34" charset="-120"/>
                </a:endParaRPr>
              </a:p>
            </p:txBody>
          </p:sp>
          <p:cxnSp>
            <p:nvCxnSpPr>
              <p:cNvPr id="29" name="直線單箭頭接點 28">
                <a:extLst>
                  <a:ext uri="{FF2B5EF4-FFF2-40B4-BE49-F238E27FC236}">
                    <a16:creationId xmlns:a16="http://schemas.microsoft.com/office/drawing/2014/main" id="{F1B3B8F4-A3FE-3A5C-2261-012F27BEA10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476443" y="-1085632"/>
                <a:ext cx="809652" cy="837872"/>
              </a:xfrm>
              <a:prstGeom prst="straightConnector1">
                <a:avLst/>
              </a:prstGeom>
              <a:ln w="76200">
                <a:solidFill>
                  <a:srgbClr val="0000FF"/>
                </a:solidFill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8" name="群組 17"/>
          <p:cNvGrpSpPr/>
          <p:nvPr/>
        </p:nvGrpSpPr>
        <p:grpSpPr>
          <a:xfrm>
            <a:off x="4360168" y="1734796"/>
            <a:ext cx="2853869" cy="1356747"/>
            <a:chOff x="4861056" y="1753640"/>
            <a:chExt cx="2853869" cy="1356747"/>
          </a:xfrm>
        </p:grpSpPr>
        <p:cxnSp>
          <p:nvCxnSpPr>
            <p:cNvPr id="20" name="直線單箭頭接點 19">
              <a:extLst>
                <a:ext uri="{FF2B5EF4-FFF2-40B4-BE49-F238E27FC236}">
                  <a16:creationId xmlns:a16="http://schemas.microsoft.com/office/drawing/2014/main" id="{C3C3318F-488E-196B-503F-0C2321FF80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61056" y="2774669"/>
              <a:ext cx="1015326" cy="335718"/>
            </a:xfrm>
            <a:prstGeom prst="straightConnector1">
              <a:avLst/>
            </a:prstGeom>
            <a:ln w="76200">
              <a:solidFill>
                <a:srgbClr val="00B050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pic>
          <p:nvPicPr>
            <p:cNvPr id="21" name="圖片 20">
              <a:extLst>
                <a:ext uri="{FF2B5EF4-FFF2-40B4-BE49-F238E27FC236}">
                  <a16:creationId xmlns:a16="http://schemas.microsoft.com/office/drawing/2014/main" id="{43B48F33-34A6-E56D-3721-1A7A3EA1648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858964" y="1753640"/>
              <a:ext cx="1855961" cy="1356747"/>
            </a:xfrm>
            <a:prstGeom prst="rect">
              <a:avLst/>
            </a:prstGeom>
            <a:ln>
              <a:solidFill>
                <a:srgbClr val="0000FF"/>
              </a:solidFill>
            </a:ln>
          </p:spPr>
        </p:pic>
      </p:grpSp>
      <p:grpSp>
        <p:nvGrpSpPr>
          <p:cNvPr id="4" name="群組 3"/>
          <p:cNvGrpSpPr/>
          <p:nvPr/>
        </p:nvGrpSpPr>
        <p:grpSpPr>
          <a:xfrm>
            <a:off x="4854585" y="2659903"/>
            <a:ext cx="4318364" cy="1572523"/>
            <a:chOff x="6911706" y="2860140"/>
            <a:chExt cx="4318364" cy="1572523"/>
          </a:xfrm>
        </p:grpSpPr>
        <p:cxnSp>
          <p:nvCxnSpPr>
            <p:cNvPr id="10" name="直線單箭頭接點 9">
              <a:extLst>
                <a:ext uri="{FF2B5EF4-FFF2-40B4-BE49-F238E27FC236}">
                  <a16:creationId xmlns:a16="http://schemas.microsoft.com/office/drawing/2014/main" id="{3BF0EFA5-216A-91E2-A5A0-C913847B397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11706" y="3628283"/>
              <a:ext cx="2817774" cy="0"/>
            </a:xfrm>
            <a:prstGeom prst="straightConnector1">
              <a:avLst/>
            </a:prstGeom>
            <a:ln w="76200">
              <a:solidFill>
                <a:srgbClr val="00B050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pic>
          <p:nvPicPr>
            <p:cNvPr id="6146" name="Picture 2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34595" y="2860140"/>
              <a:ext cx="1895475" cy="157252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1" name="群組 10"/>
          <p:cNvGrpSpPr/>
          <p:nvPr/>
        </p:nvGrpSpPr>
        <p:grpSpPr>
          <a:xfrm>
            <a:off x="4542990" y="3947610"/>
            <a:ext cx="4108950" cy="1454089"/>
            <a:chOff x="4547141" y="3379167"/>
            <a:chExt cx="4108950" cy="1454089"/>
          </a:xfrm>
        </p:grpSpPr>
        <p:cxnSp>
          <p:nvCxnSpPr>
            <p:cNvPr id="31" name="直線單箭頭接點 30">
              <a:extLst>
                <a:ext uri="{FF2B5EF4-FFF2-40B4-BE49-F238E27FC236}">
                  <a16:creationId xmlns:a16="http://schemas.microsoft.com/office/drawing/2014/main" id="{14E7B141-B768-50B3-8D9C-79447360C7A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547141" y="3379167"/>
              <a:ext cx="1076556" cy="792239"/>
            </a:xfrm>
            <a:prstGeom prst="straightConnector1">
              <a:avLst/>
            </a:prstGeom>
            <a:ln w="76200">
              <a:solidFill>
                <a:srgbClr val="00B050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pic>
          <p:nvPicPr>
            <p:cNvPr id="6147" name="Picture 3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08091" y="4100627"/>
              <a:ext cx="3048000" cy="73262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9" name="群組 18"/>
          <p:cNvGrpSpPr/>
          <p:nvPr/>
        </p:nvGrpSpPr>
        <p:grpSpPr>
          <a:xfrm>
            <a:off x="908616" y="284693"/>
            <a:ext cx="9257370" cy="366493"/>
            <a:chOff x="908616" y="284693"/>
            <a:chExt cx="9257370" cy="366493"/>
          </a:xfrm>
        </p:grpSpPr>
        <p:sp>
          <p:nvSpPr>
            <p:cNvPr id="22" name="直線接點 21"/>
            <p:cNvSpPr/>
            <p:nvPr/>
          </p:nvSpPr>
          <p:spPr>
            <a:xfrm>
              <a:off x="2037986" y="651186"/>
              <a:ext cx="8128000" cy="0"/>
            </a:xfrm>
            <a:prstGeom prst="line">
              <a:avLst/>
            </a:prstGeom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zh-TW" altLang="en-US"/>
            </a:p>
          </p:txBody>
        </p:sp>
        <p:grpSp>
          <p:nvGrpSpPr>
            <p:cNvPr id="23" name="群組 22"/>
            <p:cNvGrpSpPr/>
            <p:nvPr/>
          </p:nvGrpSpPr>
          <p:grpSpPr>
            <a:xfrm>
              <a:off x="908616" y="284693"/>
              <a:ext cx="5706743" cy="366493"/>
              <a:chOff x="-339804" y="203342"/>
              <a:chExt cx="5706743" cy="366493"/>
            </a:xfrm>
          </p:grpSpPr>
          <p:sp>
            <p:nvSpPr>
              <p:cNvPr id="24" name="圓角化同側角落矩形 23"/>
              <p:cNvSpPr/>
              <p:nvPr/>
            </p:nvSpPr>
            <p:spPr>
              <a:xfrm>
                <a:off x="-339804" y="203342"/>
                <a:ext cx="5706743" cy="366493"/>
              </a:xfrm>
              <a:prstGeom prst="round2SameRect">
                <a:avLst>
                  <a:gd name="adj1" fmla="val 16670"/>
                  <a:gd name="adj2" fmla="val 0"/>
                </a:avLst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30" name="圓角化同側角落矩形 5"/>
              <p:cNvSpPr/>
              <p:nvPr/>
            </p:nvSpPr>
            <p:spPr>
              <a:xfrm>
                <a:off x="-321910" y="221236"/>
                <a:ext cx="5670955" cy="348599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8100" tIns="38100" rIns="38100" bIns="38100" numCol="1" spcCol="1270" anchor="ctr" anchorCtr="0">
                <a:noAutofit/>
              </a:bodyPr>
              <a:lstStyle/>
              <a:p>
                <a:pPr lvl="0" algn="ctr" defTabSz="889000">
                  <a:lnSpc>
                    <a:spcPct val="90000"/>
                  </a:lnSpc>
                  <a:spcAft>
                    <a:spcPct val="35000"/>
                  </a:spcAft>
                </a:pPr>
                <a:r>
                  <a:rPr lang="zh-TW" altLang="en-US" sz="2000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輔導計畫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126543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BFCB5576-7B34-180D-5417-F1B74E4B9F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511" y="649490"/>
            <a:ext cx="7257574" cy="3597443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F296EDFE-BEC6-6697-63C2-0C8EF167AD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611" y="4217437"/>
            <a:ext cx="6765754" cy="2450898"/>
          </a:xfrm>
          <a:prstGeom prst="rect">
            <a:avLst/>
          </a:prstGeom>
        </p:spPr>
      </p:pic>
      <p:grpSp>
        <p:nvGrpSpPr>
          <p:cNvPr id="10" name="群組 9"/>
          <p:cNvGrpSpPr/>
          <p:nvPr/>
        </p:nvGrpSpPr>
        <p:grpSpPr>
          <a:xfrm>
            <a:off x="1132115" y="1198229"/>
            <a:ext cx="7601628" cy="4972400"/>
            <a:chOff x="2578593" y="1538296"/>
            <a:chExt cx="9115516" cy="3905378"/>
          </a:xfrm>
        </p:grpSpPr>
        <p:sp>
          <p:nvSpPr>
            <p:cNvPr id="11" name="圓角矩形 10"/>
            <p:cNvSpPr/>
            <p:nvPr/>
          </p:nvSpPr>
          <p:spPr>
            <a:xfrm flipV="1">
              <a:off x="2578593" y="2074591"/>
              <a:ext cx="7987859" cy="3369083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 sz="1350" dirty="0">
                <a:ea typeface="微軟正黑體" panose="020B0604030504040204" pitchFamily="34" charset="-120"/>
              </a:endParaRPr>
            </a:p>
          </p:txBody>
        </p:sp>
        <p:grpSp>
          <p:nvGrpSpPr>
            <p:cNvPr id="12" name="群組 11"/>
            <p:cNvGrpSpPr/>
            <p:nvPr/>
          </p:nvGrpSpPr>
          <p:grpSpPr>
            <a:xfrm>
              <a:off x="6607714" y="1538296"/>
              <a:ext cx="5086395" cy="1030878"/>
              <a:chOff x="6053139" y="-1351086"/>
              <a:chExt cx="5829596" cy="1030878"/>
            </a:xfrm>
          </p:grpSpPr>
          <p:sp>
            <p:nvSpPr>
              <p:cNvPr id="14" name="文字方塊 13"/>
              <p:cNvSpPr txBox="1"/>
              <p:nvPr/>
            </p:nvSpPr>
            <p:spPr>
              <a:xfrm>
                <a:off x="6423278" y="-1351086"/>
                <a:ext cx="5459457" cy="3263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100" dirty="0">
                    <a:ea typeface="微軟正黑體" panose="020B0604030504040204" pitchFamily="34" charset="-120"/>
                  </a:rPr>
                  <a:t>2.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需再填寫畫面上</a:t>
                </a:r>
                <a:r>
                  <a:rPr lang="zh-TW" altLang="en-US" sz="2100" dirty="0">
                    <a:solidFill>
                      <a:srgbClr val="FE100A"/>
                    </a:solidFill>
                    <a:ea typeface="微軟正黑體" panose="020B0604030504040204" pitchFamily="34" charset="-120"/>
                  </a:rPr>
                  <a:t>紅色星號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欄位</a:t>
                </a:r>
                <a:endParaRPr lang="zh-TW" altLang="en-US" sz="2400" dirty="0">
                  <a:ea typeface="微軟正黑體" panose="020B0604030504040204" pitchFamily="34" charset="-120"/>
                </a:endParaRPr>
              </a:p>
            </p:txBody>
          </p:sp>
          <p:cxnSp>
            <p:nvCxnSpPr>
              <p:cNvPr id="15" name="直線單箭頭接點 14"/>
              <p:cNvCxnSpPr>
                <a:cxnSpLocks/>
              </p:cNvCxnSpPr>
              <p:nvPr/>
            </p:nvCxnSpPr>
            <p:spPr>
              <a:xfrm flipH="1">
                <a:off x="6053139" y="-1073680"/>
                <a:ext cx="793828" cy="753472"/>
              </a:xfrm>
              <a:prstGeom prst="straightConnector1">
                <a:avLst/>
              </a:prstGeom>
              <a:ln w="76200">
                <a:solidFill>
                  <a:srgbClr val="0000FF"/>
                </a:solidFill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" name="群組 7">
            <a:extLst>
              <a:ext uri="{FF2B5EF4-FFF2-40B4-BE49-F238E27FC236}">
                <a16:creationId xmlns:a16="http://schemas.microsoft.com/office/drawing/2014/main" id="{772C81AF-9EFE-D600-071E-FC463ABA1357}"/>
              </a:ext>
            </a:extLst>
          </p:cNvPr>
          <p:cNvGrpSpPr/>
          <p:nvPr/>
        </p:nvGrpSpPr>
        <p:grpSpPr>
          <a:xfrm>
            <a:off x="1227909" y="1802444"/>
            <a:ext cx="9598676" cy="2830491"/>
            <a:chOff x="-144447" y="3814966"/>
            <a:chExt cx="8632140" cy="2830491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57FF00F8-D4EF-D448-B36D-24A9F6505F9A}"/>
                </a:ext>
              </a:extLst>
            </p:cNvPr>
            <p:cNvSpPr/>
            <p:nvPr/>
          </p:nvSpPr>
          <p:spPr>
            <a:xfrm>
              <a:off x="-144447" y="4784411"/>
              <a:ext cx="5783154" cy="1861046"/>
            </a:xfrm>
            <a:prstGeom prst="rect">
              <a:avLst/>
            </a:prstGeom>
            <a:noFill/>
            <a:ln>
              <a:solidFill>
                <a:srgbClr val="00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ea typeface="微軟正黑體" panose="020B0604030504040204" pitchFamily="34" charset="-120"/>
              </a:endParaRPr>
            </a:p>
          </p:txBody>
        </p:sp>
        <p:cxnSp>
          <p:nvCxnSpPr>
            <p:cNvPr id="16" name="直線單箭頭接點 15">
              <a:extLst>
                <a:ext uri="{FF2B5EF4-FFF2-40B4-BE49-F238E27FC236}">
                  <a16:creationId xmlns:a16="http://schemas.microsoft.com/office/drawing/2014/main" id="{BD550506-5472-04A0-7D7B-A020293F5987}"/>
                </a:ext>
              </a:extLst>
            </p:cNvPr>
            <p:cNvCxnSpPr>
              <a:cxnSpLocks/>
              <a:stCxn id="17" idx="1"/>
            </p:cNvCxnSpPr>
            <p:nvPr/>
          </p:nvCxnSpPr>
          <p:spPr>
            <a:xfrm flipH="1">
              <a:off x="3908646" y="3968855"/>
              <a:ext cx="1915439" cy="789323"/>
            </a:xfrm>
            <a:prstGeom prst="straightConnector1">
              <a:avLst/>
            </a:prstGeom>
            <a:ln w="76200">
              <a:solidFill>
                <a:srgbClr val="0000FF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字方塊 16">
              <a:extLst>
                <a:ext uri="{FF2B5EF4-FFF2-40B4-BE49-F238E27FC236}">
                  <a16:creationId xmlns:a16="http://schemas.microsoft.com/office/drawing/2014/main" id="{1643109A-DA59-DF4F-3BFF-8E4F78BBB23E}"/>
                </a:ext>
              </a:extLst>
            </p:cNvPr>
            <p:cNvSpPr txBox="1"/>
            <p:nvPr/>
          </p:nvSpPr>
          <p:spPr>
            <a:xfrm>
              <a:off x="5824086" y="3814966"/>
              <a:ext cx="26636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dirty="0">
                  <a:ea typeface="微軟正黑體" panose="020B0604030504040204" pitchFamily="34" charset="-120"/>
                </a:rPr>
                <a:t>116</a:t>
              </a:r>
              <a:r>
                <a:rPr lang="zh-TW" altLang="en-US" sz="1400" dirty="0">
                  <a:ea typeface="微軟正黑體" panose="020B0604030504040204" pitchFamily="34" charset="-120"/>
                </a:rPr>
                <a:t>需填寫規律運動成效評估機制</a:t>
              </a:r>
            </a:p>
          </p:txBody>
        </p:sp>
      </p:grpSp>
      <p:pic>
        <p:nvPicPr>
          <p:cNvPr id="3" name="圖片 2">
            <a:extLst>
              <a:ext uri="{FF2B5EF4-FFF2-40B4-BE49-F238E27FC236}">
                <a16:creationId xmlns:a16="http://schemas.microsoft.com/office/drawing/2014/main" id="{9FD9FA59-2628-05D2-8B6B-343AB4D514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4825" y="2845597"/>
            <a:ext cx="5447362" cy="3822738"/>
          </a:xfrm>
          <a:prstGeom prst="rect">
            <a:avLst/>
          </a:prstGeom>
          <a:ln>
            <a:solidFill>
              <a:srgbClr val="0000FF"/>
            </a:solidFill>
          </a:ln>
        </p:spPr>
      </p:pic>
      <p:grpSp>
        <p:nvGrpSpPr>
          <p:cNvPr id="18" name="群組 17"/>
          <p:cNvGrpSpPr/>
          <p:nvPr/>
        </p:nvGrpSpPr>
        <p:grpSpPr>
          <a:xfrm>
            <a:off x="908616" y="284693"/>
            <a:ext cx="9257370" cy="366493"/>
            <a:chOff x="908616" y="284693"/>
            <a:chExt cx="9257370" cy="366493"/>
          </a:xfrm>
        </p:grpSpPr>
        <p:sp>
          <p:nvSpPr>
            <p:cNvPr id="19" name="直線接點 18"/>
            <p:cNvSpPr/>
            <p:nvPr/>
          </p:nvSpPr>
          <p:spPr>
            <a:xfrm>
              <a:off x="2037986" y="651186"/>
              <a:ext cx="8128000" cy="0"/>
            </a:xfrm>
            <a:prstGeom prst="line">
              <a:avLst/>
            </a:prstGeom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zh-TW" altLang="en-US"/>
            </a:p>
          </p:txBody>
        </p:sp>
        <p:grpSp>
          <p:nvGrpSpPr>
            <p:cNvPr id="20" name="群組 19"/>
            <p:cNvGrpSpPr/>
            <p:nvPr/>
          </p:nvGrpSpPr>
          <p:grpSpPr>
            <a:xfrm>
              <a:off x="908616" y="284693"/>
              <a:ext cx="5706743" cy="366493"/>
              <a:chOff x="-339804" y="203342"/>
              <a:chExt cx="5706743" cy="366493"/>
            </a:xfrm>
          </p:grpSpPr>
          <p:sp>
            <p:nvSpPr>
              <p:cNvPr id="21" name="圓角化同側角落矩形 20"/>
              <p:cNvSpPr/>
              <p:nvPr/>
            </p:nvSpPr>
            <p:spPr>
              <a:xfrm>
                <a:off x="-339804" y="203342"/>
                <a:ext cx="5706743" cy="366493"/>
              </a:xfrm>
              <a:prstGeom prst="round2SameRect">
                <a:avLst>
                  <a:gd name="adj1" fmla="val 16670"/>
                  <a:gd name="adj2" fmla="val 0"/>
                </a:avLst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22" name="圓角化同側角落矩形 5"/>
              <p:cNvSpPr/>
              <p:nvPr/>
            </p:nvSpPr>
            <p:spPr>
              <a:xfrm>
                <a:off x="-321910" y="221236"/>
                <a:ext cx="5670955" cy="348599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8100" tIns="38100" rIns="38100" bIns="38100" numCol="1" spcCol="1270" anchor="ctr" anchorCtr="0">
                <a:noAutofit/>
              </a:bodyPr>
              <a:lstStyle/>
              <a:p>
                <a:pPr lvl="0" algn="ctr" defTabSz="889000">
                  <a:lnSpc>
                    <a:spcPct val="90000"/>
                  </a:lnSpc>
                  <a:spcAft>
                    <a:spcPct val="35000"/>
                  </a:spcAft>
                </a:pPr>
                <a:r>
                  <a:rPr lang="zh-TW" altLang="en-US" sz="2000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輔導計畫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7067540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FF868F36-3C25-4E8F-EF3E-B39FE3D3AD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617" y="826408"/>
            <a:ext cx="8627270" cy="5411755"/>
          </a:xfrm>
          <a:prstGeom prst="rect">
            <a:avLst/>
          </a:prstGeom>
        </p:spPr>
      </p:pic>
      <p:graphicFrame>
        <p:nvGraphicFramePr>
          <p:cNvPr id="13" name="資料庫圖表 12"/>
          <p:cNvGraphicFramePr/>
          <p:nvPr>
            <p:extLst>
              <p:ext uri="{D42A27DB-BD31-4B8C-83A1-F6EECF244321}">
                <p14:modId xmlns:p14="http://schemas.microsoft.com/office/powerpoint/2010/main" val="3772757539"/>
              </p:ext>
            </p:extLst>
          </p:nvPr>
        </p:nvGraphicFramePr>
        <p:xfrm>
          <a:off x="2346002" y="98464"/>
          <a:ext cx="6096000" cy="746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0" name="群組 9"/>
          <p:cNvGrpSpPr/>
          <p:nvPr/>
        </p:nvGrpSpPr>
        <p:grpSpPr>
          <a:xfrm>
            <a:off x="1827735" y="2858450"/>
            <a:ext cx="8338251" cy="1546536"/>
            <a:chOff x="4674290" y="3390877"/>
            <a:chExt cx="9998840" cy="2034604"/>
          </a:xfrm>
        </p:grpSpPr>
        <p:sp>
          <p:nvSpPr>
            <p:cNvPr id="11" name="圓角矩形 10"/>
            <p:cNvSpPr/>
            <p:nvPr/>
          </p:nvSpPr>
          <p:spPr>
            <a:xfrm flipV="1">
              <a:off x="4674290" y="3829701"/>
              <a:ext cx="3942203" cy="1595780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 sz="1350" dirty="0">
                <a:ea typeface="微軟正黑體" panose="020B0604030504040204" pitchFamily="34" charset="-120"/>
              </a:endParaRPr>
            </a:p>
          </p:txBody>
        </p:sp>
        <p:grpSp>
          <p:nvGrpSpPr>
            <p:cNvPr id="12" name="群組 11"/>
            <p:cNvGrpSpPr/>
            <p:nvPr/>
          </p:nvGrpSpPr>
          <p:grpSpPr>
            <a:xfrm>
              <a:off x="8372139" y="3390877"/>
              <a:ext cx="6300991" cy="1457666"/>
              <a:chOff x="8075374" y="501495"/>
              <a:chExt cx="7221663" cy="1457666"/>
            </a:xfrm>
          </p:grpSpPr>
          <p:sp>
            <p:nvSpPr>
              <p:cNvPr id="14" name="文字方塊 13"/>
              <p:cNvSpPr txBox="1"/>
              <p:nvPr/>
            </p:nvSpPr>
            <p:spPr>
              <a:xfrm>
                <a:off x="8843121" y="501495"/>
                <a:ext cx="6453916" cy="1457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100" dirty="0">
                    <a:ea typeface="微軟正黑體" panose="020B0604030504040204" pitchFamily="34" charset="-120"/>
                  </a:rPr>
                  <a:t>3.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輸入輔導會議資料</a:t>
                </a:r>
                <a:r>
                  <a:rPr lang="zh-TW" altLang="en-US" sz="21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，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點選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『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新增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』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鈕</a:t>
                </a:r>
                <a:endParaRPr lang="en-US" altLang="zh-TW" sz="2100" dirty="0">
                  <a:ea typeface="微軟正黑體" panose="020B0604030504040204" pitchFamily="34" charset="-120"/>
                </a:endParaRPr>
              </a:p>
              <a:p>
                <a:r>
                  <a:rPr lang="en-US" altLang="zh-TW" sz="2100" dirty="0">
                    <a:ea typeface="微軟正黑體" panose="020B0604030504040204" pitchFamily="34" charset="-120"/>
                  </a:rPr>
                  <a:t> (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請重覆新增動作</a:t>
                </a:r>
                <a:r>
                  <a:rPr lang="zh-TW" altLang="en-US" sz="21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，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新增期初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/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期中會議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)</a:t>
                </a:r>
                <a:endParaRPr lang="zh-TW" altLang="en-US" sz="2100" dirty="0">
                  <a:ea typeface="微軟正黑體" panose="020B0604030504040204" pitchFamily="34" charset="-120"/>
                </a:endParaRPr>
              </a:p>
              <a:p>
                <a:endParaRPr lang="zh-TW" altLang="en-US" sz="2400" dirty="0">
                  <a:ea typeface="微軟正黑體" panose="020B0604030504040204" pitchFamily="34" charset="-120"/>
                </a:endParaRPr>
              </a:p>
            </p:txBody>
          </p:sp>
          <p:cxnSp>
            <p:nvCxnSpPr>
              <p:cNvPr id="15" name="直線單箭頭接點 14"/>
              <p:cNvCxnSpPr>
                <a:cxnSpLocks/>
              </p:cNvCxnSpPr>
              <p:nvPr/>
            </p:nvCxnSpPr>
            <p:spPr>
              <a:xfrm flipH="1">
                <a:off x="8075374" y="940319"/>
                <a:ext cx="767747" cy="571403"/>
              </a:xfrm>
              <a:prstGeom prst="straightConnector1">
                <a:avLst/>
              </a:prstGeom>
              <a:ln w="76200">
                <a:solidFill>
                  <a:srgbClr val="0000FF"/>
                </a:solidFill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" name="群組 8"/>
          <p:cNvGrpSpPr/>
          <p:nvPr/>
        </p:nvGrpSpPr>
        <p:grpSpPr>
          <a:xfrm>
            <a:off x="908616" y="284693"/>
            <a:ext cx="9257370" cy="366493"/>
            <a:chOff x="908616" y="284693"/>
            <a:chExt cx="9257370" cy="366493"/>
          </a:xfrm>
        </p:grpSpPr>
        <p:sp>
          <p:nvSpPr>
            <p:cNvPr id="16" name="直線接點 15"/>
            <p:cNvSpPr/>
            <p:nvPr/>
          </p:nvSpPr>
          <p:spPr>
            <a:xfrm>
              <a:off x="2037986" y="651186"/>
              <a:ext cx="8128000" cy="0"/>
            </a:xfrm>
            <a:prstGeom prst="line">
              <a:avLst/>
            </a:prstGeom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zh-TW" altLang="en-US"/>
            </a:p>
          </p:txBody>
        </p:sp>
        <p:grpSp>
          <p:nvGrpSpPr>
            <p:cNvPr id="17" name="群組 16"/>
            <p:cNvGrpSpPr/>
            <p:nvPr/>
          </p:nvGrpSpPr>
          <p:grpSpPr>
            <a:xfrm>
              <a:off x="908616" y="284693"/>
              <a:ext cx="5706743" cy="366493"/>
              <a:chOff x="-339804" y="203342"/>
              <a:chExt cx="5706743" cy="366493"/>
            </a:xfrm>
          </p:grpSpPr>
          <p:sp>
            <p:nvSpPr>
              <p:cNvPr id="18" name="圓角化同側角落矩形 17"/>
              <p:cNvSpPr/>
              <p:nvPr/>
            </p:nvSpPr>
            <p:spPr>
              <a:xfrm>
                <a:off x="-339804" y="203342"/>
                <a:ext cx="5706743" cy="366493"/>
              </a:xfrm>
              <a:prstGeom prst="round2SameRect">
                <a:avLst>
                  <a:gd name="adj1" fmla="val 16670"/>
                  <a:gd name="adj2" fmla="val 0"/>
                </a:avLst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9" name="圓角化同側角落矩形 5"/>
              <p:cNvSpPr/>
              <p:nvPr/>
            </p:nvSpPr>
            <p:spPr>
              <a:xfrm>
                <a:off x="-321910" y="221236"/>
                <a:ext cx="5670955" cy="348599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8100" tIns="38100" rIns="38100" bIns="38100" numCol="1" spcCol="1270" anchor="ctr" anchorCtr="0">
                <a:noAutofit/>
              </a:bodyPr>
              <a:lstStyle/>
              <a:p>
                <a:pPr lvl="0" algn="ctr" defTabSz="889000">
                  <a:lnSpc>
                    <a:spcPct val="90000"/>
                  </a:lnSpc>
                  <a:spcAft>
                    <a:spcPct val="35000"/>
                  </a:spcAft>
                </a:pPr>
                <a:r>
                  <a:rPr lang="zh-TW" altLang="en-US" sz="2000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輔導計畫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0394200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860EBE62-C151-87BF-76DB-339FD53E30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617" y="746416"/>
            <a:ext cx="7282096" cy="6013120"/>
          </a:xfrm>
          <a:prstGeom prst="rect">
            <a:avLst/>
          </a:prstGeom>
        </p:spPr>
      </p:pic>
      <p:graphicFrame>
        <p:nvGraphicFramePr>
          <p:cNvPr id="13" name="資料庫圖表 12"/>
          <p:cNvGraphicFramePr/>
          <p:nvPr>
            <p:extLst>
              <p:ext uri="{D42A27DB-BD31-4B8C-83A1-F6EECF244321}">
                <p14:modId xmlns:p14="http://schemas.microsoft.com/office/powerpoint/2010/main" val="2669906557"/>
              </p:ext>
            </p:extLst>
          </p:nvPr>
        </p:nvGraphicFramePr>
        <p:xfrm>
          <a:off x="2346002" y="98464"/>
          <a:ext cx="6096000" cy="746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0" name="群組 9"/>
          <p:cNvGrpSpPr/>
          <p:nvPr/>
        </p:nvGrpSpPr>
        <p:grpSpPr>
          <a:xfrm>
            <a:off x="1512517" y="2843272"/>
            <a:ext cx="8517892" cy="2460249"/>
            <a:chOff x="4601190" y="3470344"/>
            <a:chExt cx="10214257" cy="3236673"/>
          </a:xfrm>
        </p:grpSpPr>
        <p:sp>
          <p:nvSpPr>
            <p:cNvPr id="11" name="圓角矩形 10"/>
            <p:cNvSpPr/>
            <p:nvPr/>
          </p:nvSpPr>
          <p:spPr>
            <a:xfrm flipV="1">
              <a:off x="4601190" y="3636570"/>
              <a:ext cx="4583134" cy="3070447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 sz="1350" dirty="0">
                <a:ea typeface="微軟正黑體" panose="020B0604030504040204" pitchFamily="34" charset="-120"/>
              </a:endParaRPr>
            </a:p>
          </p:txBody>
        </p:sp>
        <p:grpSp>
          <p:nvGrpSpPr>
            <p:cNvPr id="12" name="群組 11"/>
            <p:cNvGrpSpPr/>
            <p:nvPr/>
          </p:nvGrpSpPr>
          <p:grpSpPr>
            <a:xfrm>
              <a:off x="8936057" y="3470344"/>
              <a:ext cx="5879390" cy="1502163"/>
              <a:chOff x="8721688" y="580962"/>
              <a:chExt cx="6738459" cy="1502163"/>
            </a:xfrm>
          </p:grpSpPr>
          <p:sp>
            <p:nvSpPr>
              <p:cNvPr id="14" name="文字方塊 13"/>
              <p:cNvSpPr txBox="1"/>
              <p:nvPr/>
            </p:nvSpPr>
            <p:spPr>
              <a:xfrm>
                <a:off x="9006232" y="580962"/>
                <a:ext cx="6453915" cy="1457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100" dirty="0">
                    <a:ea typeface="微軟正黑體" panose="020B0604030504040204" pitchFamily="34" charset="-120"/>
                  </a:rPr>
                  <a:t>4.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輸入委員資料</a:t>
                </a:r>
                <a:r>
                  <a:rPr lang="zh-TW" altLang="en-US" sz="21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，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點選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『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新增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』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鈕</a:t>
                </a:r>
                <a:endParaRPr lang="en-US" altLang="zh-TW" sz="2100" dirty="0">
                  <a:ea typeface="微軟正黑體" panose="020B0604030504040204" pitchFamily="34" charset="-120"/>
                </a:endParaRPr>
              </a:p>
              <a:p>
                <a:r>
                  <a:rPr lang="en-US" altLang="zh-TW" sz="2100" dirty="0">
                    <a:ea typeface="微軟正黑體" panose="020B0604030504040204" pitchFamily="34" charset="-120"/>
                  </a:rPr>
                  <a:t> (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請重覆新增動作新增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)</a:t>
                </a:r>
                <a:endParaRPr lang="zh-TW" altLang="en-US" sz="2100" dirty="0">
                  <a:ea typeface="微軟正黑體" panose="020B0604030504040204" pitchFamily="34" charset="-120"/>
                </a:endParaRPr>
              </a:p>
              <a:p>
                <a:endParaRPr lang="zh-TW" altLang="en-US" sz="2400" dirty="0">
                  <a:ea typeface="微軟正黑體" panose="020B0604030504040204" pitchFamily="34" charset="-120"/>
                </a:endParaRPr>
              </a:p>
            </p:txBody>
          </p:sp>
          <p:cxnSp>
            <p:nvCxnSpPr>
              <p:cNvPr id="15" name="直線單箭頭接點 14"/>
              <p:cNvCxnSpPr>
                <a:cxnSpLocks/>
              </p:cNvCxnSpPr>
              <p:nvPr/>
            </p:nvCxnSpPr>
            <p:spPr>
              <a:xfrm flipH="1">
                <a:off x="8721688" y="1511722"/>
                <a:ext cx="767747" cy="571403"/>
              </a:xfrm>
              <a:prstGeom prst="straightConnector1">
                <a:avLst/>
              </a:prstGeom>
              <a:ln w="76200">
                <a:solidFill>
                  <a:srgbClr val="0000FF"/>
                </a:solidFill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" name="群組 8"/>
          <p:cNvGrpSpPr/>
          <p:nvPr/>
        </p:nvGrpSpPr>
        <p:grpSpPr>
          <a:xfrm>
            <a:off x="908616" y="284693"/>
            <a:ext cx="9257370" cy="366493"/>
            <a:chOff x="908616" y="284693"/>
            <a:chExt cx="9257370" cy="366493"/>
          </a:xfrm>
        </p:grpSpPr>
        <p:sp>
          <p:nvSpPr>
            <p:cNvPr id="16" name="直線接點 15"/>
            <p:cNvSpPr/>
            <p:nvPr/>
          </p:nvSpPr>
          <p:spPr>
            <a:xfrm>
              <a:off x="2037986" y="651186"/>
              <a:ext cx="8128000" cy="0"/>
            </a:xfrm>
            <a:prstGeom prst="line">
              <a:avLst/>
            </a:prstGeom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zh-TW" altLang="en-US"/>
            </a:p>
          </p:txBody>
        </p:sp>
        <p:grpSp>
          <p:nvGrpSpPr>
            <p:cNvPr id="17" name="群組 16"/>
            <p:cNvGrpSpPr/>
            <p:nvPr/>
          </p:nvGrpSpPr>
          <p:grpSpPr>
            <a:xfrm>
              <a:off x="908616" y="284693"/>
              <a:ext cx="5706743" cy="366493"/>
              <a:chOff x="-339804" y="203342"/>
              <a:chExt cx="5706743" cy="366493"/>
            </a:xfrm>
          </p:grpSpPr>
          <p:sp>
            <p:nvSpPr>
              <p:cNvPr id="18" name="圓角化同側角落矩形 17"/>
              <p:cNvSpPr/>
              <p:nvPr/>
            </p:nvSpPr>
            <p:spPr>
              <a:xfrm>
                <a:off x="-339804" y="203342"/>
                <a:ext cx="5706743" cy="366493"/>
              </a:xfrm>
              <a:prstGeom prst="round2SameRect">
                <a:avLst>
                  <a:gd name="adj1" fmla="val 16670"/>
                  <a:gd name="adj2" fmla="val 0"/>
                </a:avLst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9" name="圓角化同側角落矩形 5"/>
              <p:cNvSpPr/>
              <p:nvPr/>
            </p:nvSpPr>
            <p:spPr>
              <a:xfrm>
                <a:off x="-321910" y="221236"/>
                <a:ext cx="5670955" cy="348599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8100" tIns="38100" rIns="38100" bIns="38100" numCol="1" spcCol="1270" anchor="ctr" anchorCtr="0">
                <a:noAutofit/>
              </a:bodyPr>
              <a:lstStyle/>
              <a:p>
                <a:pPr lvl="0" algn="ctr" defTabSz="889000">
                  <a:lnSpc>
                    <a:spcPct val="90000"/>
                  </a:lnSpc>
                  <a:spcAft>
                    <a:spcPct val="35000"/>
                  </a:spcAft>
                </a:pPr>
                <a:r>
                  <a:rPr lang="zh-TW" altLang="en-US" sz="2000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輔導計畫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775581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22F80C-E72A-9DE3-6CD7-695FC83F39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04C2F5A1-D8F3-A657-CE7B-4983252674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616" y="690490"/>
            <a:ext cx="8105177" cy="5720539"/>
          </a:xfrm>
          <a:prstGeom prst="rect">
            <a:avLst/>
          </a:prstGeom>
        </p:spPr>
      </p:pic>
      <p:graphicFrame>
        <p:nvGraphicFramePr>
          <p:cNvPr id="13" name="資料庫圖表 12">
            <a:extLst>
              <a:ext uri="{FF2B5EF4-FFF2-40B4-BE49-F238E27FC236}">
                <a16:creationId xmlns:a16="http://schemas.microsoft.com/office/drawing/2014/main" id="{FE225059-3025-724C-0725-D809AD8E84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33043791"/>
              </p:ext>
            </p:extLst>
          </p:nvPr>
        </p:nvGraphicFramePr>
        <p:xfrm>
          <a:off x="2346002" y="98464"/>
          <a:ext cx="6096000" cy="746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0" name="群組 9">
            <a:extLst>
              <a:ext uri="{FF2B5EF4-FFF2-40B4-BE49-F238E27FC236}">
                <a16:creationId xmlns:a16="http://schemas.microsoft.com/office/drawing/2014/main" id="{1E8F5FAB-3F47-CEC9-3E6E-00DE71CE0823}"/>
              </a:ext>
            </a:extLst>
          </p:cNvPr>
          <p:cNvGrpSpPr/>
          <p:nvPr/>
        </p:nvGrpSpPr>
        <p:grpSpPr>
          <a:xfrm>
            <a:off x="1433417" y="3240915"/>
            <a:ext cx="9121900" cy="2801186"/>
            <a:chOff x="4726374" y="1824225"/>
            <a:chExt cx="10938555" cy="3685206"/>
          </a:xfrm>
        </p:grpSpPr>
        <p:sp>
          <p:nvSpPr>
            <p:cNvPr id="11" name="圓角矩形 10">
              <a:extLst>
                <a:ext uri="{FF2B5EF4-FFF2-40B4-BE49-F238E27FC236}">
                  <a16:creationId xmlns:a16="http://schemas.microsoft.com/office/drawing/2014/main" id="{7A5EF7EB-B255-A4CA-9383-9797E056B24E}"/>
                </a:ext>
              </a:extLst>
            </p:cNvPr>
            <p:cNvSpPr/>
            <p:nvPr/>
          </p:nvSpPr>
          <p:spPr>
            <a:xfrm flipV="1">
              <a:off x="4726374" y="4264104"/>
              <a:ext cx="7291530" cy="1245327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 sz="1350" dirty="0">
                <a:ea typeface="微軟正黑體" panose="020B0604030504040204" pitchFamily="34" charset="-120"/>
              </a:endParaRPr>
            </a:p>
          </p:txBody>
        </p:sp>
        <p:grpSp>
          <p:nvGrpSpPr>
            <p:cNvPr id="12" name="群組 11">
              <a:extLst>
                <a:ext uri="{FF2B5EF4-FFF2-40B4-BE49-F238E27FC236}">
                  <a16:creationId xmlns:a16="http://schemas.microsoft.com/office/drawing/2014/main" id="{1DD978B1-BE2F-6E7C-9F87-CAAA82A5352A}"/>
                </a:ext>
              </a:extLst>
            </p:cNvPr>
            <p:cNvGrpSpPr/>
            <p:nvPr/>
          </p:nvGrpSpPr>
          <p:grpSpPr>
            <a:xfrm>
              <a:off x="8372139" y="1824225"/>
              <a:ext cx="7292790" cy="2576878"/>
              <a:chOff x="8075374" y="-1065157"/>
              <a:chExt cx="8358379" cy="2576878"/>
            </a:xfrm>
          </p:grpSpPr>
          <p:sp>
            <p:nvSpPr>
              <p:cNvPr id="14" name="文字方塊 13">
                <a:extLst>
                  <a:ext uri="{FF2B5EF4-FFF2-40B4-BE49-F238E27FC236}">
                    <a16:creationId xmlns:a16="http://schemas.microsoft.com/office/drawing/2014/main" id="{93B2CED4-0AFA-BA72-2CF2-07199C073E5F}"/>
                  </a:ext>
                </a:extLst>
              </p:cNvPr>
              <p:cNvSpPr txBox="1"/>
              <p:nvPr/>
            </p:nvSpPr>
            <p:spPr>
              <a:xfrm>
                <a:off x="8402342" y="-1065157"/>
                <a:ext cx="8031411" cy="13969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100" dirty="0">
                    <a:ea typeface="微軟正黑體" panose="020B0604030504040204" pitchFamily="34" charset="-120"/>
                  </a:rPr>
                  <a:t>5.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 輸入附件名稱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/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檔案格式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/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上傳檔案</a:t>
                </a:r>
                <a:r>
                  <a:rPr lang="zh-TW" altLang="en-US" sz="21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，</a:t>
                </a:r>
                <a:endParaRPr lang="en-US" altLang="zh-TW" sz="2100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  <a:p>
                <a:r>
                  <a:rPr lang="en-US" altLang="zh-TW" sz="21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     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點選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『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新增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』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鈕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 (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請重覆新增動作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)</a:t>
                </a:r>
              </a:p>
              <a:p>
                <a:r>
                  <a:rPr lang="zh-TW" altLang="en-US" sz="2100" b="0" i="0" dirty="0">
                    <a:solidFill>
                      <a:srgbClr val="DC143C"/>
                    </a:solidFill>
                    <a:effectLst/>
                    <a:latin typeface="Noto Sans TC" panose="020B0200000000000000" pitchFamily="34" charset="-120"/>
                    <a:ea typeface="Noto Sans TC" panose="020B0200000000000000" pitchFamily="34" charset="-120"/>
                  </a:rPr>
                  <a:t>需上傳並勾選在地規律運動推廣行動方案已上傳</a:t>
                </a:r>
                <a:endParaRPr lang="zh-TW" altLang="en-US" sz="2100" dirty="0">
                  <a:ea typeface="微軟正黑體" panose="020B0604030504040204" pitchFamily="34" charset="-120"/>
                </a:endParaRPr>
              </a:p>
            </p:txBody>
          </p:sp>
          <p:cxnSp>
            <p:nvCxnSpPr>
              <p:cNvPr id="15" name="直線單箭頭接點 14">
                <a:extLst>
                  <a:ext uri="{FF2B5EF4-FFF2-40B4-BE49-F238E27FC236}">
                    <a16:creationId xmlns:a16="http://schemas.microsoft.com/office/drawing/2014/main" id="{BADB129E-4076-817D-5991-FF535982919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075374" y="266391"/>
                <a:ext cx="653935" cy="1245330"/>
              </a:xfrm>
              <a:prstGeom prst="straightConnector1">
                <a:avLst/>
              </a:prstGeom>
              <a:ln w="76200">
                <a:solidFill>
                  <a:srgbClr val="0000FF"/>
                </a:solidFill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" name="群組 8"/>
          <p:cNvGrpSpPr/>
          <p:nvPr/>
        </p:nvGrpSpPr>
        <p:grpSpPr>
          <a:xfrm>
            <a:off x="908616" y="284693"/>
            <a:ext cx="9257370" cy="366493"/>
            <a:chOff x="908616" y="284693"/>
            <a:chExt cx="9257370" cy="366493"/>
          </a:xfrm>
        </p:grpSpPr>
        <p:sp>
          <p:nvSpPr>
            <p:cNvPr id="16" name="直線接點 15"/>
            <p:cNvSpPr/>
            <p:nvPr/>
          </p:nvSpPr>
          <p:spPr>
            <a:xfrm>
              <a:off x="2037986" y="651186"/>
              <a:ext cx="8128000" cy="0"/>
            </a:xfrm>
            <a:prstGeom prst="line">
              <a:avLst/>
            </a:prstGeom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zh-TW" altLang="en-US"/>
            </a:p>
          </p:txBody>
        </p:sp>
        <p:grpSp>
          <p:nvGrpSpPr>
            <p:cNvPr id="17" name="群組 16"/>
            <p:cNvGrpSpPr/>
            <p:nvPr/>
          </p:nvGrpSpPr>
          <p:grpSpPr>
            <a:xfrm>
              <a:off x="908616" y="284693"/>
              <a:ext cx="5706743" cy="366493"/>
              <a:chOff x="-339804" y="203342"/>
              <a:chExt cx="5706743" cy="366493"/>
            </a:xfrm>
          </p:grpSpPr>
          <p:sp>
            <p:nvSpPr>
              <p:cNvPr id="18" name="圓角化同側角落矩形 17"/>
              <p:cNvSpPr/>
              <p:nvPr/>
            </p:nvSpPr>
            <p:spPr>
              <a:xfrm>
                <a:off x="-339804" y="203342"/>
                <a:ext cx="5706743" cy="366493"/>
              </a:xfrm>
              <a:prstGeom prst="round2SameRect">
                <a:avLst>
                  <a:gd name="adj1" fmla="val 16670"/>
                  <a:gd name="adj2" fmla="val 0"/>
                </a:avLst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9" name="圓角化同側角落矩形 5"/>
              <p:cNvSpPr/>
              <p:nvPr/>
            </p:nvSpPr>
            <p:spPr>
              <a:xfrm>
                <a:off x="-321910" y="221236"/>
                <a:ext cx="5670955" cy="348599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8100" tIns="38100" rIns="38100" bIns="38100" numCol="1" spcCol="1270" anchor="ctr" anchorCtr="0">
                <a:noAutofit/>
              </a:bodyPr>
              <a:lstStyle/>
              <a:p>
                <a:pPr lvl="0" algn="ctr" defTabSz="889000">
                  <a:lnSpc>
                    <a:spcPct val="90000"/>
                  </a:lnSpc>
                  <a:spcAft>
                    <a:spcPct val="35000"/>
                  </a:spcAft>
                </a:pPr>
                <a:r>
                  <a:rPr lang="zh-TW" altLang="en-US" sz="2000" b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輔導計畫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7597862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230" y="665805"/>
            <a:ext cx="8926284" cy="5569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5" name="群組 24"/>
          <p:cNvGrpSpPr/>
          <p:nvPr/>
        </p:nvGrpSpPr>
        <p:grpSpPr>
          <a:xfrm>
            <a:off x="1338920" y="1132110"/>
            <a:ext cx="7851736" cy="2987043"/>
            <a:chOff x="3264190" y="767068"/>
            <a:chExt cx="9415434" cy="2987043"/>
          </a:xfrm>
        </p:grpSpPr>
        <p:sp>
          <p:nvSpPr>
            <p:cNvPr id="26" name="圓角矩形 25"/>
            <p:cNvSpPr/>
            <p:nvPr/>
          </p:nvSpPr>
          <p:spPr>
            <a:xfrm flipV="1">
              <a:off x="3264190" y="2606657"/>
              <a:ext cx="4707717" cy="1147454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 sz="1350" dirty="0">
                <a:ea typeface="微軟正黑體" panose="020B0604030504040204" pitchFamily="34" charset="-120"/>
              </a:endParaRPr>
            </a:p>
          </p:txBody>
        </p:sp>
        <p:grpSp>
          <p:nvGrpSpPr>
            <p:cNvPr id="27" name="群組 26"/>
            <p:cNvGrpSpPr/>
            <p:nvPr/>
          </p:nvGrpSpPr>
          <p:grpSpPr>
            <a:xfrm>
              <a:off x="5200541" y="767068"/>
              <a:ext cx="7479083" cy="1868573"/>
              <a:chOff x="4440358" y="-2122314"/>
              <a:chExt cx="8571887" cy="1868573"/>
            </a:xfrm>
          </p:grpSpPr>
          <p:sp>
            <p:nvSpPr>
              <p:cNvPr id="28" name="文字方塊 27"/>
              <p:cNvSpPr txBox="1"/>
              <p:nvPr/>
            </p:nvSpPr>
            <p:spPr>
              <a:xfrm>
                <a:off x="4440358" y="-2122314"/>
                <a:ext cx="8571887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100" dirty="0">
                    <a:ea typeface="微軟正黑體" panose="020B0604030504040204" pitchFamily="34" charset="-120"/>
                  </a:rPr>
                  <a:t>1.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下拉點選</a:t>
                </a:r>
                <a:r>
                  <a:rPr lang="zh-TW" altLang="en-US" sz="2100" dirty="0">
                    <a:solidFill>
                      <a:srgbClr val="0070C0"/>
                    </a:solidFill>
                    <a:ea typeface="微軟正黑體" panose="020B0604030504040204" pitchFamily="34" charset="-120"/>
                  </a:rPr>
                  <a:t>原住民專案</a:t>
                </a:r>
                <a:r>
                  <a:rPr lang="zh-TW" altLang="en-US" sz="21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、</a:t>
                </a:r>
                <a:r>
                  <a:rPr lang="zh-TW" altLang="en-US" sz="2100" dirty="0">
                    <a:solidFill>
                      <a:srgbClr val="0070C0"/>
                    </a:solidFill>
                    <a:ea typeface="微軟正黑體" panose="020B0604030504040204" pitchFamily="34" charset="-120"/>
                  </a:rPr>
                  <a:t>類別項目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及</a:t>
                </a:r>
                <a:r>
                  <a:rPr lang="zh-TW" altLang="en-US" sz="2100" dirty="0">
                    <a:solidFill>
                      <a:srgbClr val="0070C0"/>
                    </a:solidFill>
                    <a:ea typeface="微軟正黑體" panose="020B0604030504040204" pitchFamily="34" charset="-120"/>
                  </a:rPr>
                  <a:t>執行項目</a:t>
                </a:r>
                <a:endParaRPr lang="zh-TW" altLang="en-US" sz="2100" dirty="0">
                  <a:ea typeface="微軟正黑體" panose="020B0604030504040204" pitchFamily="34" charset="-120"/>
                </a:endParaRPr>
              </a:p>
            </p:txBody>
          </p:sp>
          <p:cxnSp>
            <p:nvCxnSpPr>
              <p:cNvPr id="29" name="直線單箭頭接點 28"/>
              <p:cNvCxnSpPr>
                <a:cxnSpLocks/>
              </p:cNvCxnSpPr>
              <p:nvPr/>
            </p:nvCxnSpPr>
            <p:spPr>
              <a:xfrm flipH="1">
                <a:off x="5535356" y="-1808801"/>
                <a:ext cx="380939" cy="1555060"/>
              </a:xfrm>
              <a:prstGeom prst="straightConnector1">
                <a:avLst/>
              </a:prstGeom>
              <a:ln w="76200">
                <a:solidFill>
                  <a:srgbClr val="0000FF"/>
                </a:solidFill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  <p:graphicFrame>
        <p:nvGraphicFramePr>
          <p:cNvPr id="22" name="資料庫圖表 21"/>
          <p:cNvGraphicFramePr/>
          <p:nvPr>
            <p:extLst>
              <p:ext uri="{D42A27DB-BD31-4B8C-83A1-F6EECF244321}">
                <p14:modId xmlns:p14="http://schemas.microsoft.com/office/powerpoint/2010/main" val="2481744453"/>
              </p:ext>
            </p:extLst>
          </p:nvPr>
        </p:nvGraphicFramePr>
        <p:xfrm>
          <a:off x="1096003" y="98464"/>
          <a:ext cx="8128000" cy="746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4" name="群組 3"/>
          <p:cNvGrpSpPr/>
          <p:nvPr/>
        </p:nvGrpSpPr>
        <p:grpSpPr>
          <a:xfrm>
            <a:off x="4442724" y="1547608"/>
            <a:ext cx="2610402" cy="1534709"/>
            <a:chOff x="4896082" y="1662752"/>
            <a:chExt cx="2610402" cy="1534709"/>
          </a:xfrm>
        </p:grpSpPr>
        <p:cxnSp>
          <p:nvCxnSpPr>
            <p:cNvPr id="20" name="直線單箭頭接點 19"/>
            <p:cNvCxnSpPr>
              <a:cxnSpLocks/>
            </p:cNvCxnSpPr>
            <p:nvPr/>
          </p:nvCxnSpPr>
          <p:spPr>
            <a:xfrm flipH="1">
              <a:off x="4896082" y="2378020"/>
              <a:ext cx="737410" cy="819441"/>
            </a:xfrm>
            <a:prstGeom prst="straightConnector1">
              <a:avLst/>
            </a:prstGeom>
            <a:ln w="76200">
              <a:solidFill>
                <a:srgbClr val="00B050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pic>
          <p:nvPicPr>
            <p:cNvPr id="5123" name="Picture 3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3492" y="1662752"/>
              <a:ext cx="1872992" cy="137874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6" name="群組 15"/>
          <p:cNvGrpSpPr/>
          <p:nvPr/>
        </p:nvGrpSpPr>
        <p:grpSpPr>
          <a:xfrm>
            <a:off x="4442724" y="2341704"/>
            <a:ext cx="5152448" cy="1711514"/>
            <a:chOff x="4442724" y="2341704"/>
            <a:chExt cx="5152448" cy="1711514"/>
          </a:xfrm>
        </p:grpSpPr>
        <p:cxnSp>
          <p:nvCxnSpPr>
            <p:cNvPr id="11" name="直線單箭頭接點 10"/>
            <p:cNvCxnSpPr>
              <a:cxnSpLocks/>
              <a:stCxn id="5124" idx="1"/>
            </p:cNvCxnSpPr>
            <p:nvPr/>
          </p:nvCxnSpPr>
          <p:spPr>
            <a:xfrm flipH="1">
              <a:off x="4442724" y="3197461"/>
              <a:ext cx="2847398" cy="347965"/>
            </a:xfrm>
            <a:prstGeom prst="straightConnector1">
              <a:avLst/>
            </a:prstGeom>
            <a:ln w="76200">
              <a:solidFill>
                <a:srgbClr val="00B050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pic>
          <p:nvPicPr>
            <p:cNvPr id="5124" name="Picture 4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90122" y="2341704"/>
              <a:ext cx="2305050" cy="171151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5" name="群組 14"/>
          <p:cNvGrpSpPr/>
          <p:nvPr/>
        </p:nvGrpSpPr>
        <p:grpSpPr>
          <a:xfrm>
            <a:off x="4712453" y="4053218"/>
            <a:ext cx="2987724" cy="1369875"/>
            <a:chOff x="5034670" y="4053218"/>
            <a:chExt cx="2987724" cy="1369875"/>
          </a:xfrm>
        </p:grpSpPr>
        <p:cxnSp>
          <p:nvCxnSpPr>
            <p:cNvPr id="31" name="直線單箭頭接點 30"/>
            <p:cNvCxnSpPr>
              <a:cxnSpLocks/>
            </p:cNvCxnSpPr>
            <p:nvPr/>
          </p:nvCxnSpPr>
          <p:spPr>
            <a:xfrm flipH="1" flipV="1">
              <a:off x="5034670" y="4053218"/>
              <a:ext cx="817490" cy="294226"/>
            </a:xfrm>
            <a:prstGeom prst="straightConnector1">
              <a:avLst/>
            </a:prstGeom>
            <a:ln w="76200">
              <a:solidFill>
                <a:srgbClr val="00B050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pic>
          <p:nvPicPr>
            <p:cNvPr id="5125" name="Picture 5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45894" y="4347444"/>
              <a:ext cx="2476500" cy="107564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" name="矩形 2">
            <a:extLst>
              <a:ext uri="{FF2B5EF4-FFF2-40B4-BE49-F238E27FC236}">
                <a16:creationId xmlns:a16="http://schemas.microsoft.com/office/drawing/2014/main" id="{BBEA7D27-3B17-7E57-F2E7-7268E1E596FB}"/>
              </a:ext>
            </a:extLst>
          </p:cNvPr>
          <p:cNvSpPr/>
          <p:nvPr/>
        </p:nvSpPr>
        <p:spPr>
          <a:xfrm>
            <a:off x="1582845" y="6020830"/>
            <a:ext cx="52070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600" dirty="0">
                <a:ea typeface="微軟正黑體" panose="020B0604030504040204" pitchFamily="34" charset="-120"/>
              </a:rPr>
              <a:t>申辦原則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1600" dirty="0">
                <a:ea typeface="微軟正黑體" panose="020B0604030504040204" pitchFamily="34" charset="-120"/>
              </a:rPr>
              <a:t>1.</a:t>
            </a:r>
            <a:r>
              <a:rPr lang="zh-TW" altLang="en-US" sz="1600" dirty="0">
                <a:ea typeface="微軟正黑體" panose="020B0604030504040204" pitchFamily="34" charset="-120"/>
              </a:rPr>
              <a:t>活動中</a:t>
            </a:r>
            <a:r>
              <a:rPr lang="zh-TW" altLang="en-US" sz="1600" b="1" dirty="0">
                <a:solidFill>
                  <a:srgbClr val="FF0000"/>
                </a:solidFill>
                <a:ea typeface="微軟正黑體" panose="020B0604030504040204" pitchFamily="34" charset="-120"/>
              </a:rPr>
              <a:t>原住民族身分者應達 </a:t>
            </a:r>
            <a:r>
              <a:rPr lang="en-US" altLang="zh-TW" sz="1600" b="1" dirty="0">
                <a:solidFill>
                  <a:srgbClr val="FF0000"/>
                </a:solidFill>
                <a:ea typeface="微軟正黑體" panose="020B0604030504040204" pitchFamily="34" charset="-120"/>
              </a:rPr>
              <a:t>50%</a:t>
            </a:r>
            <a:r>
              <a:rPr lang="zh-TW" altLang="en-US" sz="1600" b="1" dirty="0">
                <a:solidFill>
                  <a:srgbClr val="FF0000"/>
                </a:solidFill>
                <a:ea typeface="微軟正黑體" panose="020B0604030504040204" pitchFamily="34" charset="-120"/>
              </a:rPr>
              <a:t>以上</a:t>
            </a:r>
            <a:endParaRPr lang="en-US" altLang="zh-TW" sz="1600" b="1" dirty="0">
              <a:solidFill>
                <a:srgbClr val="FF0000"/>
              </a:solidFill>
              <a:ea typeface="微軟正黑體" panose="020B0604030504040204" pitchFamily="34" charset="-120"/>
            </a:endParaRPr>
          </a:p>
          <a:p>
            <a:r>
              <a:rPr lang="en-US" altLang="zh-TW" sz="1600" dirty="0">
                <a:ea typeface="微軟正黑體" panose="020B0604030504040204" pitchFamily="34" charset="-120"/>
              </a:rPr>
              <a:t>2.</a:t>
            </a:r>
            <a:r>
              <a:rPr lang="zh-TW" altLang="en-US" sz="1600" dirty="0">
                <a:ea typeface="微軟正黑體" panose="020B0604030504040204" pitchFamily="34" charset="-120"/>
              </a:rPr>
              <a:t>各類補助金額請參考</a:t>
            </a:r>
            <a:r>
              <a:rPr lang="en-US" altLang="zh-TW" sz="1600" dirty="0">
                <a:ea typeface="微軟正黑體" panose="020B0604030504040204" pitchFamily="34" charset="-120"/>
              </a:rPr>
              <a:t>P.40</a:t>
            </a:r>
          </a:p>
        </p:txBody>
      </p:sp>
    </p:spTree>
    <p:extLst>
      <p:ext uri="{BB962C8B-B14F-4D97-AF65-F5344CB8AC3E}">
        <p14:creationId xmlns:p14="http://schemas.microsoft.com/office/powerpoint/2010/main" val="12304702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37" y="665179"/>
            <a:ext cx="7924800" cy="5049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5" name="群組 24"/>
          <p:cNvGrpSpPr/>
          <p:nvPr/>
        </p:nvGrpSpPr>
        <p:grpSpPr>
          <a:xfrm>
            <a:off x="1062446" y="1151585"/>
            <a:ext cx="8575610" cy="2606620"/>
            <a:chOff x="1725010" y="994292"/>
            <a:chExt cx="10283470" cy="2606620"/>
          </a:xfrm>
        </p:grpSpPr>
        <p:sp>
          <p:nvSpPr>
            <p:cNvPr id="26" name="圓角矩形 25"/>
            <p:cNvSpPr/>
            <p:nvPr/>
          </p:nvSpPr>
          <p:spPr>
            <a:xfrm flipV="1">
              <a:off x="1725010" y="2606657"/>
              <a:ext cx="5608775" cy="994255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 sz="1350" dirty="0">
                <a:ea typeface="微軟正黑體" panose="020B0604030504040204" pitchFamily="34" charset="-120"/>
              </a:endParaRPr>
            </a:p>
          </p:txBody>
        </p:sp>
        <p:grpSp>
          <p:nvGrpSpPr>
            <p:cNvPr id="27" name="群組 26"/>
            <p:cNvGrpSpPr/>
            <p:nvPr/>
          </p:nvGrpSpPr>
          <p:grpSpPr>
            <a:xfrm>
              <a:off x="4529397" y="994292"/>
              <a:ext cx="7479083" cy="1696159"/>
              <a:chOff x="3671151" y="-1895090"/>
              <a:chExt cx="8571887" cy="1696159"/>
            </a:xfrm>
          </p:grpSpPr>
          <p:sp>
            <p:nvSpPr>
              <p:cNvPr id="28" name="文字方塊 27"/>
              <p:cNvSpPr txBox="1"/>
              <p:nvPr/>
            </p:nvSpPr>
            <p:spPr>
              <a:xfrm>
                <a:off x="3671151" y="-1895090"/>
                <a:ext cx="8571887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100" dirty="0">
                    <a:ea typeface="微軟正黑體" panose="020B0604030504040204" pitchFamily="34" charset="-120"/>
                  </a:rPr>
                  <a:t>1.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下拉點選</a:t>
                </a:r>
                <a:r>
                  <a:rPr lang="zh-TW" altLang="en-US" sz="2100" dirty="0">
                    <a:solidFill>
                      <a:srgbClr val="0070C0"/>
                    </a:solidFill>
                    <a:ea typeface="微軟正黑體" panose="020B0604030504040204" pitchFamily="34" charset="-120"/>
                  </a:rPr>
                  <a:t>推動運動志願服務工作專案</a:t>
                </a:r>
                <a:r>
                  <a:rPr lang="zh-TW" altLang="en-US" sz="21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、</a:t>
                </a:r>
                <a:r>
                  <a:rPr lang="zh-TW" altLang="en-US" sz="2100" dirty="0">
                    <a:solidFill>
                      <a:srgbClr val="0070C0"/>
                    </a:solidFill>
                    <a:ea typeface="微軟正黑體" panose="020B0604030504040204" pitchFamily="34" charset="-120"/>
                  </a:rPr>
                  <a:t>類別項目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及</a:t>
                </a:r>
                <a:r>
                  <a:rPr lang="zh-TW" altLang="en-US" sz="2100" dirty="0">
                    <a:solidFill>
                      <a:srgbClr val="0070C0"/>
                    </a:solidFill>
                    <a:ea typeface="微軟正黑體" panose="020B0604030504040204" pitchFamily="34" charset="-120"/>
                  </a:rPr>
                  <a:t>執行項目</a:t>
                </a:r>
                <a:endParaRPr lang="zh-TW" altLang="en-US" sz="2100" dirty="0">
                  <a:ea typeface="微軟正黑體" panose="020B0604030504040204" pitchFamily="34" charset="-120"/>
                </a:endParaRPr>
              </a:p>
            </p:txBody>
          </p:sp>
          <p:cxnSp>
            <p:nvCxnSpPr>
              <p:cNvPr id="29" name="直線單箭頭接點 28"/>
              <p:cNvCxnSpPr>
                <a:cxnSpLocks/>
              </p:cNvCxnSpPr>
              <p:nvPr/>
            </p:nvCxnSpPr>
            <p:spPr>
              <a:xfrm flipH="1">
                <a:off x="4039259" y="-1165130"/>
                <a:ext cx="380939" cy="966199"/>
              </a:xfrm>
              <a:prstGeom prst="straightConnector1">
                <a:avLst/>
              </a:prstGeom>
              <a:ln w="76200">
                <a:solidFill>
                  <a:srgbClr val="0000FF"/>
                </a:solidFill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" name="群組 2"/>
          <p:cNvGrpSpPr/>
          <p:nvPr/>
        </p:nvGrpSpPr>
        <p:grpSpPr>
          <a:xfrm>
            <a:off x="4604364" y="1520917"/>
            <a:ext cx="2319484" cy="1363195"/>
            <a:chOff x="4918786" y="1556193"/>
            <a:chExt cx="2319484" cy="1363195"/>
          </a:xfrm>
        </p:grpSpPr>
        <p:cxnSp>
          <p:nvCxnSpPr>
            <p:cNvPr id="20" name="直線單箭頭接點 19"/>
            <p:cNvCxnSpPr>
              <a:cxnSpLocks/>
            </p:cNvCxnSpPr>
            <p:nvPr/>
          </p:nvCxnSpPr>
          <p:spPr>
            <a:xfrm flipH="1">
              <a:off x="4918786" y="2076899"/>
              <a:ext cx="868024" cy="806121"/>
            </a:xfrm>
            <a:prstGeom prst="straightConnector1">
              <a:avLst/>
            </a:prstGeom>
            <a:ln w="76200">
              <a:solidFill>
                <a:srgbClr val="00B050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pic>
          <p:nvPicPr>
            <p:cNvPr id="7171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53955" y="1556193"/>
              <a:ext cx="1684315" cy="136319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9" name="群組 8"/>
          <p:cNvGrpSpPr/>
          <p:nvPr/>
        </p:nvGrpSpPr>
        <p:grpSpPr>
          <a:xfrm>
            <a:off x="4467432" y="2883131"/>
            <a:ext cx="4661072" cy="816289"/>
            <a:chOff x="4369075" y="2731606"/>
            <a:chExt cx="4661072" cy="816289"/>
          </a:xfrm>
        </p:grpSpPr>
        <p:cxnSp>
          <p:nvCxnSpPr>
            <p:cNvPr id="11" name="直線單箭頭接點 10"/>
            <p:cNvCxnSpPr>
              <a:cxnSpLocks/>
            </p:cNvCxnSpPr>
            <p:nvPr/>
          </p:nvCxnSpPr>
          <p:spPr>
            <a:xfrm flipH="1">
              <a:off x="4369075" y="3109552"/>
              <a:ext cx="2799599" cy="30199"/>
            </a:xfrm>
            <a:prstGeom prst="straightConnector1">
              <a:avLst/>
            </a:prstGeom>
            <a:ln w="76200">
              <a:solidFill>
                <a:srgbClr val="00B050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pic>
          <p:nvPicPr>
            <p:cNvPr id="7172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6097" y="2731606"/>
              <a:ext cx="1924050" cy="81628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0" name="群組 29"/>
          <p:cNvGrpSpPr/>
          <p:nvPr/>
        </p:nvGrpSpPr>
        <p:grpSpPr>
          <a:xfrm>
            <a:off x="4757496" y="3758206"/>
            <a:ext cx="3471560" cy="1356043"/>
            <a:chOff x="5585686" y="1727837"/>
            <a:chExt cx="3471560" cy="1356043"/>
          </a:xfrm>
        </p:grpSpPr>
        <p:cxnSp>
          <p:nvCxnSpPr>
            <p:cNvPr id="31" name="直線單箭頭接點 30"/>
            <p:cNvCxnSpPr>
              <a:cxnSpLocks/>
            </p:cNvCxnSpPr>
            <p:nvPr/>
          </p:nvCxnSpPr>
          <p:spPr>
            <a:xfrm flipH="1" flipV="1">
              <a:off x="5585686" y="1727837"/>
              <a:ext cx="1547510" cy="883463"/>
            </a:xfrm>
            <a:prstGeom prst="straightConnector1">
              <a:avLst/>
            </a:prstGeom>
            <a:ln w="76200">
              <a:solidFill>
                <a:srgbClr val="00B050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pic>
          <p:nvPicPr>
            <p:cNvPr id="32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33196" y="2267591"/>
              <a:ext cx="1924050" cy="81628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aphicFrame>
        <p:nvGraphicFramePr>
          <p:cNvPr id="22" name="資料庫圖表 21"/>
          <p:cNvGraphicFramePr/>
          <p:nvPr>
            <p:extLst>
              <p:ext uri="{D42A27DB-BD31-4B8C-83A1-F6EECF244321}">
                <p14:modId xmlns:p14="http://schemas.microsoft.com/office/powerpoint/2010/main" val="2977608742"/>
              </p:ext>
            </p:extLst>
          </p:nvPr>
        </p:nvGraphicFramePr>
        <p:xfrm>
          <a:off x="1096003" y="98464"/>
          <a:ext cx="8128000" cy="746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4" name="矩形 3">
            <a:extLst>
              <a:ext uri="{FF2B5EF4-FFF2-40B4-BE49-F238E27FC236}">
                <a16:creationId xmlns:a16="http://schemas.microsoft.com/office/drawing/2014/main" id="{0B96C0C9-8F2F-7E4E-0BFF-3E5F38FDA977}"/>
              </a:ext>
            </a:extLst>
          </p:cNvPr>
          <p:cNvSpPr/>
          <p:nvPr/>
        </p:nvSpPr>
        <p:spPr>
          <a:xfrm>
            <a:off x="1494759" y="6211808"/>
            <a:ext cx="43807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註：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志工計畫</a:t>
            </a:r>
            <a:r>
              <a:rPr lang="zh-TW" altLang="en-US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不會刊登</a:t>
            </a:r>
            <a:r>
              <a:rPr lang="en-US" altLang="zh-TW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i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運動平台活動專區</a:t>
            </a:r>
            <a:endParaRPr lang="en-US" altLang="zh-TW" dirty="0"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9342050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86FE03-7B4D-A1CC-0A27-2AEA5A20C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725" y="639525"/>
            <a:ext cx="7855940" cy="5680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3" name="資料庫圖表 12">
            <a:extLst>
              <a:ext uri="{FF2B5EF4-FFF2-40B4-BE49-F238E27FC236}">
                <a16:creationId xmlns:a16="http://schemas.microsoft.com/office/drawing/2014/main" id="{6B6AEACC-FB60-0893-1B05-A10533D3863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85438059"/>
              </p:ext>
            </p:extLst>
          </p:nvPr>
        </p:nvGraphicFramePr>
        <p:xfrm>
          <a:off x="2346002" y="98464"/>
          <a:ext cx="6096000" cy="746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25" name="群組 24">
            <a:extLst>
              <a:ext uri="{FF2B5EF4-FFF2-40B4-BE49-F238E27FC236}">
                <a16:creationId xmlns:a16="http://schemas.microsoft.com/office/drawing/2014/main" id="{C2807E80-4A4E-ABF5-C306-9D7509A4FD67}"/>
              </a:ext>
            </a:extLst>
          </p:cNvPr>
          <p:cNvGrpSpPr/>
          <p:nvPr/>
        </p:nvGrpSpPr>
        <p:grpSpPr>
          <a:xfrm>
            <a:off x="1532709" y="2380353"/>
            <a:ext cx="8456022" cy="1625590"/>
            <a:chOff x="1757075" y="1783160"/>
            <a:chExt cx="10140065" cy="1625590"/>
          </a:xfrm>
        </p:grpSpPr>
        <p:sp>
          <p:nvSpPr>
            <p:cNvPr id="26" name="圓角矩形 25">
              <a:extLst>
                <a:ext uri="{FF2B5EF4-FFF2-40B4-BE49-F238E27FC236}">
                  <a16:creationId xmlns:a16="http://schemas.microsoft.com/office/drawing/2014/main" id="{AF05EBAD-CA3F-05DA-A5D0-DE74EECDED3E}"/>
                </a:ext>
              </a:extLst>
            </p:cNvPr>
            <p:cNvSpPr/>
            <p:nvPr/>
          </p:nvSpPr>
          <p:spPr>
            <a:xfrm flipV="1">
              <a:off x="1757075" y="2685938"/>
              <a:ext cx="6312360" cy="722812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 sz="1350" dirty="0">
                <a:ea typeface="微軟正黑體" panose="020B0604030504040204" pitchFamily="34" charset="-120"/>
              </a:endParaRPr>
            </a:p>
          </p:txBody>
        </p:sp>
        <p:grpSp>
          <p:nvGrpSpPr>
            <p:cNvPr id="27" name="群組 26">
              <a:extLst>
                <a:ext uri="{FF2B5EF4-FFF2-40B4-BE49-F238E27FC236}">
                  <a16:creationId xmlns:a16="http://schemas.microsoft.com/office/drawing/2014/main" id="{CF9B5F6F-56DE-3A08-0616-38B1B7472173}"/>
                </a:ext>
              </a:extLst>
            </p:cNvPr>
            <p:cNvGrpSpPr/>
            <p:nvPr/>
          </p:nvGrpSpPr>
          <p:grpSpPr>
            <a:xfrm>
              <a:off x="5759167" y="1783160"/>
              <a:ext cx="6137973" cy="1202502"/>
              <a:chOff x="5080608" y="-1106222"/>
              <a:chExt cx="7034825" cy="1202502"/>
            </a:xfrm>
          </p:grpSpPr>
          <p:sp>
            <p:nvSpPr>
              <p:cNvPr id="28" name="文字方塊 27">
                <a:extLst>
                  <a:ext uri="{FF2B5EF4-FFF2-40B4-BE49-F238E27FC236}">
                    <a16:creationId xmlns:a16="http://schemas.microsoft.com/office/drawing/2014/main" id="{0FAD3BE0-29D0-E2AE-3052-77AE6F0DB780}"/>
                  </a:ext>
                </a:extLst>
              </p:cNvPr>
              <p:cNvSpPr txBox="1"/>
              <p:nvPr/>
            </p:nvSpPr>
            <p:spPr>
              <a:xfrm>
                <a:off x="5080608" y="-1106222"/>
                <a:ext cx="7034825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100" dirty="0">
                    <a:ea typeface="微軟正黑體" panose="020B0604030504040204" pitchFamily="34" charset="-120"/>
                  </a:rPr>
                  <a:t>2.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志工計畫需再填寫畫面上</a:t>
                </a:r>
                <a:r>
                  <a:rPr lang="zh-TW" altLang="en-US" sz="2100" dirty="0">
                    <a:solidFill>
                      <a:srgbClr val="FF0000"/>
                    </a:solidFill>
                    <a:ea typeface="微軟正黑體" panose="020B0604030504040204" pitchFamily="34" charset="-120"/>
                  </a:rPr>
                  <a:t>紅色星號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欄位</a:t>
                </a:r>
              </a:p>
            </p:txBody>
          </p:sp>
          <p:cxnSp>
            <p:nvCxnSpPr>
              <p:cNvPr id="29" name="直線單箭頭接點 28">
                <a:extLst>
                  <a:ext uri="{FF2B5EF4-FFF2-40B4-BE49-F238E27FC236}">
                    <a16:creationId xmlns:a16="http://schemas.microsoft.com/office/drawing/2014/main" id="{7BC0D7BE-CDFF-197F-8603-712AE1CBE68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648751" y="-781633"/>
                <a:ext cx="948407" cy="877913"/>
              </a:xfrm>
              <a:prstGeom prst="straightConnector1">
                <a:avLst/>
              </a:prstGeom>
              <a:ln w="76200">
                <a:solidFill>
                  <a:srgbClr val="0000FF"/>
                </a:solidFill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9" name="直線接點 8"/>
          <p:cNvSpPr/>
          <p:nvPr/>
        </p:nvSpPr>
        <p:spPr>
          <a:xfrm>
            <a:off x="2031999" y="610130"/>
            <a:ext cx="8128000" cy="0"/>
          </a:xfrm>
          <a:prstGeom prst="line">
            <a:avLst/>
          </a:prstGeom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TW" altLang="en-US"/>
          </a:p>
        </p:txBody>
      </p:sp>
      <p:grpSp>
        <p:nvGrpSpPr>
          <p:cNvPr id="10" name="群組 9"/>
          <p:cNvGrpSpPr/>
          <p:nvPr/>
        </p:nvGrpSpPr>
        <p:grpSpPr>
          <a:xfrm>
            <a:off x="793830" y="255614"/>
            <a:ext cx="5706743" cy="366493"/>
            <a:chOff x="-339804" y="203342"/>
            <a:chExt cx="5706743" cy="366493"/>
          </a:xfrm>
        </p:grpSpPr>
        <p:sp>
          <p:nvSpPr>
            <p:cNvPr id="11" name="圓角化同側角落矩形 10"/>
            <p:cNvSpPr/>
            <p:nvPr/>
          </p:nvSpPr>
          <p:spPr>
            <a:xfrm>
              <a:off x="-339804" y="203342"/>
              <a:ext cx="5706743" cy="366493"/>
            </a:xfrm>
            <a:prstGeom prst="round2SameRect">
              <a:avLst>
                <a:gd name="adj1" fmla="val 16670"/>
                <a:gd name="adj2" fmla="val 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TW" altLang="en-US"/>
            </a:p>
          </p:txBody>
        </p:sp>
        <p:sp>
          <p:nvSpPr>
            <p:cNvPr id="12" name="圓角化同側角落矩形 5"/>
            <p:cNvSpPr/>
            <p:nvPr/>
          </p:nvSpPr>
          <p:spPr>
            <a:xfrm>
              <a:off x="-321910" y="221236"/>
              <a:ext cx="5670955" cy="3485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lvl="0" algn="ctr" defTabSz="8890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kumimoji="1" lang="zh-TW" altLang="en-US" sz="2000" b="1" kern="1200" dirty="0">
                  <a:solidFill>
                    <a:schemeClr val="lt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運動志願服務工作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852089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86FE03-7B4D-A1CC-0A27-2AEA5A20C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811724" y="670402"/>
            <a:ext cx="7201431" cy="4493781"/>
            <a:chOff x="2177505" y="670402"/>
            <a:chExt cx="5835650" cy="5195320"/>
          </a:xfrm>
        </p:grpSpPr>
        <p:pic>
          <p:nvPicPr>
            <p:cNvPr id="921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77505" y="670402"/>
              <a:ext cx="5816600" cy="33355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219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77505" y="4113122"/>
              <a:ext cx="5835650" cy="1752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5" name="群組 24">
            <a:extLst>
              <a:ext uri="{FF2B5EF4-FFF2-40B4-BE49-F238E27FC236}">
                <a16:creationId xmlns:a16="http://schemas.microsoft.com/office/drawing/2014/main" id="{C2807E80-4A4E-ABF5-C306-9D7509A4FD67}"/>
              </a:ext>
            </a:extLst>
          </p:cNvPr>
          <p:cNvGrpSpPr/>
          <p:nvPr/>
        </p:nvGrpSpPr>
        <p:grpSpPr>
          <a:xfrm>
            <a:off x="1645922" y="2459983"/>
            <a:ext cx="7009372" cy="2355856"/>
            <a:chOff x="2926682" y="1275392"/>
            <a:chExt cx="8405310" cy="2355856"/>
          </a:xfrm>
        </p:grpSpPr>
        <p:sp>
          <p:nvSpPr>
            <p:cNvPr id="26" name="圓角矩形 25">
              <a:extLst>
                <a:ext uri="{FF2B5EF4-FFF2-40B4-BE49-F238E27FC236}">
                  <a16:creationId xmlns:a16="http://schemas.microsoft.com/office/drawing/2014/main" id="{AF05EBAD-CA3F-05DA-A5D0-DE74EECDED3E}"/>
                </a:ext>
              </a:extLst>
            </p:cNvPr>
            <p:cNvSpPr/>
            <p:nvPr/>
          </p:nvSpPr>
          <p:spPr>
            <a:xfrm flipV="1">
              <a:off x="2926682" y="2685937"/>
              <a:ext cx="783216" cy="945311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 sz="1350" dirty="0">
                <a:ea typeface="微軟正黑體" panose="020B0604030504040204" pitchFamily="34" charset="-120"/>
              </a:endParaRPr>
            </a:p>
          </p:txBody>
        </p:sp>
        <p:grpSp>
          <p:nvGrpSpPr>
            <p:cNvPr id="27" name="群組 26">
              <a:extLst>
                <a:ext uri="{FF2B5EF4-FFF2-40B4-BE49-F238E27FC236}">
                  <a16:creationId xmlns:a16="http://schemas.microsoft.com/office/drawing/2014/main" id="{CF9B5F6F-56DE-3A08-0616-38B1B7472173}"/>
                </a:ext>
              </a:extLst>
            </p:cNvPr>
            <p:cNvGrpSpPr/>
            <p:nvPr/>
          </p:nvGrpSpPr>
          <p:grpSpPr>
            <a:xfrm>
              <a:off x="3508393" y="1275392"/>
              <a:ext cx="7823599" cy="1501160"/>
              <a:chOff x="2500961" y="-1613990"/>
              <a:chExt cx="8966747" cy="1501160"/>
            </a:xfrm>
          </p:grpSpPr>
          <p:sp>
            <p:nvSpPr>
              <p:cNvPr id="28" name="文字方塊 27">
                <a:extLst>
                  <a:ext uri="{FF2B5EF4-FFF2-40B4-BE49-F238E27FC236}">
                    <a16:creationId xmlns:a16="http://schemas.microsoft.com/office/drawing/2014/main" id="{0FAD3BE0-29D0-E2AE-3052-77AE6F0DB780}"/>
                  </a:ext>
                </a:extLst>
              </p:cNvPr>
              <p:cNvSpPr txBox="1"/>
              <p:nvPr/>
            </p:nvSpPr>
            <p:spPr>
              <a:xfrm>
                <a:off x="4432883" y="-1613990"/>
                <a:ext cx="7034825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100" dirty="0">
                    <a:ea typeface="微軟正黑體" panose="020B0604030504040204" pitchFamily="34" charset="-120"/>
                  </a:rPr>
                  <a:t>3.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志工計畫需點選志工運用單位</a:t>
                </a:r>
              </a:p>
            </p:txBody>
          </p:sp>
          <p:cxnSp>
            <p:nvCxnSpPr>
              <p:cNvPr id="29" name="直線單箭頭接點 28">
                <a:extLst>
                  <a:ext uri="{FF2B5EF4-FFF2-40B4-BE49-F238E27FC236}">
                    <a16:creationId xmlns:a16="http://schemas.microsoft.com/office/drawing/2014/main" id="{7BC0D7BE-CDFF-197F-8603-712AE1CBE68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500961" y="-1198492"/>
                <a:ext cx="2083785" cy="1085662"/>
              </a:xfrm>
              <a:prstGeom prst="straightConnector1">
                <a:avLst/>
              </a:prstGeom>
              <a:ln w="76200">
                <a:solidFill>
                  <a:srgbClr val="0000FF"/>
                </a:solidFill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1" name="直線接點 10"/>
          <p:cNvSpPr/>
          <p:nvPr/>
        </p:nvSpPr>
        <p:spPr>
          <a:xfrm>
            <a:off x="2031999" y="647445"/>
            <a:ext cx="8128000" cy="0"/>
          </a:xfrm>
          <a:prstGeom prst="line">
            <a:avLst/>
          </a:prstGeom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TW" altLang="en-US"/>
          </a:p>
        </p:txBody>
      </p:sp>
      <p:grpSp>
        <p:nvGrpSpPr>
          <p:cNvPr id="12" name="群組 11"/>
          <p:cNvGrpSpPr/>
          <p:nvPr/>
        </p:nvGrpSpPr>
        <p:grpSpPr>
          <a:xfrm>
            <a:off x="793830" y="292929"/>
            <a:ext cx="5706743" cy="366493"/>
            <a:chOff x="-339804" y="203342"/>
            <a:chExt cx="5706743" cy="366493"/>
          </a:xfrm>
        </p:grpSpPr>
        <p:sp>
          <p:nvSpPr>
            <p:cNvPr id="14" name="圓角化同側角落矩形 13"/>
            <p:cNvSpPr/>
            <p:nvPr/>
          </p:nvSpPr>
          <p:spPr>
            <a:xfrm>
              <a:off x="-339804" y="203342"/>
              <a:ext cx="5706743" cy="366493"/>
            </a:xfrm>
            <a:prstGeom prst="round2SameRect">
              <a:avLst>
                <a:gd name="adj1" fmla="val 16670"/>
                <a:gd name="adj2" fmla="val 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TW" altLang="en-US"/>
            </a:p>
          </p:txBody>
        </p:sp>
        <p:sp>
          <p:nvSpPr>
            <p:cNvPr id="15" name="圓角化同側角落矩形 5"/>
            <p:cNvSpPr/>
            <p:nvPr/>
          </p:nvSpPr>
          <p:spPr>
            <a:xfrm>
              <a:off x="-321910" y="221236"/>
              <a:ext cx="5670955" cy="3485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lvl="0" algn="ctr" defTabSz="8890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kumimoji="1" lang="zh-TW" altLang="en-US" sz="2000" b="1" kern="1200" dirty="0">
                  <a:solidFill>
                    <a:schemeClr val="lt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運動志願服務工作</a:t>
              </a:r>
            </a:p>
          </p:txBody>
        </p:sp>
      </p:grp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723" y="5232537"/>
            <a:ext cx="7201431" cy="116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6" name="群組 15">
            <a:extLst>
              <a:ext uri="{FF2B5EF4-FFF2-40B4-BE49-F238E27FC236}">
                <a16:creationId xmlns:a16="http://schemas.microsoft.com/office/drawing/2014/main" id="{C2807E80-4A4E-ABF5-C306-9D7509A4FD67}"/>
              </a:ext>
            </a:extLst>
          </p:cNvPr>
          <p:cNvGrpSpPr/>
          <p:nvPr/>
        </p:nvGrpSpPr>
        <p:grpSpPr>
          <a:xfrm>
            <a:off x="2246811" y="5108591"/>
            <a:ext cx="7156482" cy="1270192"/>
            <a:chOff x="2882777" y="2361054"/>
            <a:chExt cx="8581718" cy="1270192"/>
          </a:xfrm>
        </p:grpSpPr>
        <p:sp>
          <p:nvSpPr>
            <p:cNvPr id="17" name="圓角矩形 16">
              <a:extLst>
                <a:ext uri="{FF2B5EF4-FFF2-40B4-BE49-F238E27FC236}">
                  <a16:creationId xmlns:a16="http://schemas.microsoft.com/office/drawing/2014/main" id="{AF05EBAD-CA3F-05DA-A5D0-DE74EECDED3E}"/>
                </a:ext>
              </a:extLst>
            </p:cNvPr>
            <p:cNvSpPr/>
            <p:nvPr/>
          </p:nvSpPr>
          <p:spPr>
            <a:xfrm flipV="1">
              <a:off x="2882777" y="2685935"/>
              <a:ext cx="770217" cy="945311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 sz="1350" dirty="0">
                <a:ea typeface="微軟正黑體" panose="020B0604030504040204" pitchFamily="34" charset="-120"/>
              </a:endParaRPr>
            </a:p>
          </p:txBody>
        </p:sp>
        <p:grpSp>
          <p:nvGrpSpPr>
            <p:cNvPr id="18" name="群組 17">
              <a:extLst>
                <a:ext uri="{FF2B5EF4-FFF2-40B4-BE49-F238E27FC236}">
                  <a16:creationId xmlns:a16="http://schemas.microsoft.com/office/drawing/2014/main" id="{CF9B5F6F-56DE-3A08-0616-38B1B7472173}"/>
                </a:ext>
              </a:extLst>
            </p:cNvPr>
            <p:cNvGrpSpPr/>
            <p:nvPr/>
          </p:nvGrpSpPr>
          <p:grpSpPr>
            <a:xfrm>
              <a:off x="3508394" y="2361054"/>
              <a:ext cx="7956101" cy="1039660"/>
              <a:chOff x="2500962" y="-528328"/>
              <a:chExt cx="9118610" cy="1039660"/>
            </a:xfrm>
          </p:grpSpPr>
          <p:sp>
            <p:nvSpPr>
              <p:cNvPr id="19" name="文字方塊 18">
                <a:extLst>
                  <a:ext uri="{FF2B5EF4-FFF2-40B4-BE49-F238E27FC236}">
                    <a16:creationId xmlns:a16="http://schemas.microsoft.com/office/drawing/2014/main" id="{0FAD3BE0-29D0-E2AE-3052-77AE6F0DB780}"/>
                  </a:ext>
                </a:extLst>
              </p:cNvPr>
              <p:cNvSpPr txBox="1"/>
              <p:nvPr/>
            </p:nvSpPr>
            <p:spPr>
              <a:xfrm>
                <a:off x="4584745" y="-528328"/>
                <a:ext cx="7034827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100" dirty="0">
                    <a:ea typeface="微軟正黑體" panose="020B0604030504040204" pitchFamily="34" charset="-120"/>
                  </a:rPr>
                  <a:t>4.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志工計畫需點選志工運用單位聯絡人</a:t>
                </a:r>
              </a:p>
            </p:txBody>
          </p:sp>
          <p:cxnSp>
            <p:nvCxnSpPr>
              <p:cNvPr id="20" name="直線單箭頭接點 19">
                <a:extLst>
                  <a:ext uri="{FF2B5EF4-FFF2-40B4-BE49-F238E27FC236}">
                    <a16:creationId xmlns:a16="http://schemas.microsoft.com/office/drawing/2014/main" id="{7BC0D7BE-CDFF-197F-8603-712AE1CBE68C}"/>
                  </a:ext>
                </a:extLst>
              </p:cNvPr>
              <p:cNvCxnSpPr>
                <a:cxnSpLocks/>
                <a:stCxn id="19" idx="1"/>
              </p:cNvCxnSpPr>
              <p:nvPr/>
            </p:nvCxnSpPr>
            <p:spPr>
              <a:xfrm flipH="1">
                <a:off x="2500962" y="-320579"/>
                <a:ext cx="2083783" cy="831911"/>
              </a:xfrm>
              <a:prstGeom prst="straightConnector1">
                <a:avLst/>
              </a:prstGeom>
              <a:ln w="76200">
                <a:solidFill>
                  <a:srgbClr val="0000FF"/>
                </a:solidFill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62904777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86FE03-7B4D-A1CC-0A27-2AEA5A20C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群組 2"/>
          <p:cNvGrpSpPr/>
          <p:nvPr/>
        </p:nvGrpSpPr>
        <p:grpSpPr>
          <a:xfrm>
            <a:off x="782545" y="688090"/>
            <a:ext cx="6837535" cy="5496399"/>
            <a:chOff x="782545" y="688090"/>
            <a:chExt cx="6837535" cy="5496399"/>
          </a:xfrm>
        </p:grpSpPr>
        <p:pic>
          <p:nvPicPr>
            <p:cNvPr id="819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3830" y="688090"/>
              <a:ext cx="6826250" cy="4127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195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2545" y="4863689"/>
              <a:ext cx="6781800" cy="1320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1" name="直線接點 10"/>
          <p:cNvSpPr/>
          <p:nvPr/>
        </p:nvSpPr>
        <p:spPr>
          <a:xfrm>
            <a:off x="2031999" y="647445"/>
            <a:ext cx="8128000" cy="0"/>
          </a:xfrm>
          <a:prstGeom prst="line">
            <a:avLst/>
          </a:prstGeom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TW" altLang="en-US"/>
          </a:p>
        </p:txBody>
      </p:sp>
      <p:grpSp>
        <p:nvGrpSpPr>
          <p:cNvPr id="12" name="群組 11"/>
          <p:cNvGrpSpPr/>
          <p:nvPr/>
        </p:nvGrpSpPr>
        <p:grpSpPr>
          <a:xfrm>
            <a:off x="793830" y="292929"/>
            <a:ext cx="5706743" cy="366493"/>
            <a:chOff x="-339804" y="203342"/>
            <a:chExt cx="5706743" cy="366493"/>
          </a:xfrm>
        </p:grpSpPr>
        <p:sp>
          <p:nvSpPr>
            <p:cNvPr id="14" name="圓角化同側角落矩形 13"/>
            <p:cNvSpPr/>
            <p:nvPr/>
          </p:nvSpPr>
          <p:spPr>
            <a:xfrm>
              <a:off x="-339804" y="203342"/>
              <a:ext cx="5706743" cy="366493"/>
            </a:xfrm>
            <a:prstGeom prst="round2SameRect">
              <a:avLst>
                <a:gd name="adj1" fmla="val 16670"/>
                <a:gd name="adj2" fmla="val 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TW" altLang="en-US"/>
            </a:p>
          </p:txBody>
        </p:sp>
        <p:sp>
          <p:nvSpPr>
            <p:cNvPr id="15" name="圓角化同側角落矩形 5"/>
            <p:cNvSpPr/>
            <p:nvPr/>
          </p:nvSpPr>
          <p:spPr>
            <a:xfrm>
              <a:off x="-321910" y="221236"/>
              <a:ext cx="5670955" cy="3485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lvl="0" algn="ctr" defTabSz="8890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kumimoji="1" lang="zh-TW" altLang="en-US" sz="2000" b="1" kern="1200" dirty="0">
                  <a:solidFill>
                    <a:schemeClr val="lt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運動志願服務工作</a:t>
              </a:r>
            </a:p>
          </p:txBody>
        </p:sp>
      </p:grpSp>
      <p:grpSp>
        <p:nvGrpSpPr>
          <p:cNvPr id="23" name="群組 22">
            <a:extLst>
              <a:ext uri="{FF2B5EF4-FFF2-40B4-BE49-F238E27FC236}">
                <a16:creationId xmlns:a16="http://schemas.microsoft.com/office/drawing/2014/main" id="{C2807E80-4A4E-ABF5-C306-9D7509A4FD67}"/>
              </a:ext>
            </a:extLst>
          </p:cNvPr>
          <p:cNvGrpSpPr/>
          <p:nvPr/>
        </p:nvGrpSpPr>
        <p:grpSpPr>
          <a:xfrm>
            <a:off x="1393371" y="1960110"/>
            <a:ext cx="8529331" cy="2371119"/>
            <a:chOff x="1589987" y="1362917"/>
            <a:chExt cx="10227975" cy="2371119"/>
          </a:xfrm>
        </p:grpSpPr>
        <p:sp>
          <p:nvSpPr>
            <p:cNvPr id="24" name="圓角矩形 23">
              <a:extLst>
                <a:ext uri="{FF2B5EF4-FFF2-40B4-BE49-F238E27FC236}">
                  <a16:creationId xmlns:a16="http://schemas.microsoft.com/office/drawing/2014/main" id="{AF05EBAD-CA3F-05DA-A5D0-DE74EECDED3E}"/>
                </a:ext>
              </a:extLst>
            </p:cNvPr>
            <p:cNvSpPr/>
            <p:nvPr/>
          </p:nvSpPr>
          <p:spPr>
            <a:xfrm flipV="1">
              <a:off x="1589987" y="2562573"/>
              <a:ext cx="6479448" cy="1171463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 sz="1350" dirty="0">
                <a:ea typeface="微軟正黑體" panose="020B0604030504040204" pitchFamily="34" charset="-120"/>
              </a:endParaRPr>
            </a:p>
          </p:txBody>
        </p:sp>
        <p:grpSp>
          <p:nvGrpSpPr>
            <p:cNvPr id="30" name="群組 29">
              <a:extLst>
                <a:ext uri="{FF2B5EF4-FFF2-40B4-BE49-F238E27FC236}">
                  <a16:creationId xmlns:a16="http://schemas.microsoft.com/office/drawing/2014/main" id="{CF9B5F6F-56DE-3A08-0616-38B1B7472173}"/>
                </a:ext>
              </a:extLst>
            </p:cNvPr>
            <p:cNvGrpSpPr/>
            <p:nvPr/>
          </p:nvGrpSpPr>
          <p:grpSpPr>
            <a:xfrm>
              <a:off x="4514003" y="1362917"/>
              <a:ext cx="7303959" cy="1502209"/>
              <a:chOff x="3653506" y="-1526465"/>
              <a:chExt cx="8371179" cy="1502209"/>
            </a:xfrm>
          </p:grpSpPr>
          <p:sp>
            <p:nvSpPr>
              <p:cNvPr id="31" name="文字方塊 30">
                <a:extLst>
                  <a:ext uri="{FF2B5EF4-FFF2-40B4-BE49-F238E27FC236}">
                    <a16:creationId xmlns:a16="http://schemas.microsoft.com/office/drawing/2014/main" id="{0FAD3BE0-29D0-E2AE-3052-77AE6F0DB780}"/>
                  </a:ext>
                </a:extLst>
              </p:cNvPr>
              <p:cNvSpPr txBox="1"/>
              <p:nvPr/>
            </p:nvSpPr>
            <p:spPr>
              <a:xfrm>
                <a:off x="3653506" y="-1526465"/>
                <a:ext cx="8371179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100" dirty="0">
                    <a:ea typeface="微軟正黑體" panose="020B0604030504040204" pitchFamily="34" charset="-120"/>
                  </a:rPr>
                  <a:t>5.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 需再填寫畫面上</a:t>
                </a:r>
                <a:r>
                  <a:rPr lang="zh-TW" altLang="en-US" sz="2100" dirty="0">
                    <a:solidFill>
                      <a:srgbClr val="FF0000"/>
                    </a:solidFill>
                    <a:ea typeface="微軟正黑體" panose="020B0604030504040204" pitchFamily="34" charset="-120"/>
                  </a:rPr>
                  <a:t>紅色星號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欄位</a:t>
                </a:r>
                <a:r>
                  <a:rPr lang="zh-TW" altLang="en-US" sz="2100" dirty="0">
                    <a:latin typeface="新細明體"/>
                    <a:ea typeface="新細明體"/>
                  </a:rPr>
                  <a:t>，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點選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『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新增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』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鈕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  </a:t>
                </a:r>
              </a:p>
              <a:p>
                <a:r>
                  <a:rPr lang="en-US" altLang="zh-TW" sz="2100" dirty="0">
                    <a:ea typeface="微軟正黑體" panose="020B0604030504040204" pitchFamily="34" charset="-120"/>
                  </a:rPr>
                  <a:t>(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同一計畫如辦理多課程</a:t>
                </a:r>
                <a:r>
                  <a:rPr lang="zh-TW" altLang="en-US" sz="2100" dirty="0">
                    <a:latin typeface="PMingLiU" panose="02020500000000000000" pitchFamily="18" charset="-120"/>
                    <a:ea typeface="PMingLiU" panose="02020500000000000000" pitchFamily="18" charset="-120"/>
                  </a:rPr>
                  <a:t>，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請建不同主題各一筆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)</a:t>
                </a:r>
                <a:endParaRPr lang="zh-TW" altLang="en-US" sz="2100" dirty="0">
                  <a:ea typeface="微軟正黑體" panose="020B0604030504040204" pitchFamily="34" charset="-120"/>
                </a:endParaRPr>
              </a:p>
            </p:txBody>
          </p:sp>
          <p:cxnSp>
            <p:nvCxnSpPr>
              <p:cNvPr id="32" name="直線單箭頭接點 31">
                <a:extLst>
                  <a:ext uri="{FF2B5EF4-FFF2-40B4-BE49-F238E27FC236}">
                    <a16:creationId xmlns:a16="http://schemas.microsoft.com/office/drawing/2014/main" id="{7BC0D7BE-CDFF-197F-8603-712AE1CBE68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017932" y="-902169"/>
                <a:ext cx="948407" cy="877913"/>
              </a:xfrm>
              <a:prstGeom prst="straightConnector1">
                <a:avLst/>
              </a:prstGeom>
              <a:ln w="76200">
                <a:solidFill>
                  <a:srgbClr val="0000FF"/>
                </a:solidFill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3" name="群組 32">
            <a:extLst>
              <a:ext uri="{FF2B5EF4-FFF2-40B4-BE49-F238E27FC236}">
                <a16:creationId xmlns:a16="http://schemas.microsoft.com/office/drawing/2014/main" id="{6D8701E5-A36D-24D6-ED5F-051519023859}"/>
              </a:ext>
            </a:extLst>
          </p:cNvPr>
          <p:cNvGrpSpPr/>
          <p:nvPr/>
        </p:nvGrpSpPr>
        <p:grpSpPr>
          <a:xfrm>
            <a:off x="1621667" y="5320936"/>
            <a:ext cx="5335290" cy="1150035"/>
            <a:chOff x="3540972" y="2514912"/>
            <a:chExt cx="6397831" cy="1150035"/>
          </a:xfrm>
        </p:grpSpPr>
        <p:sp>
          <p:nvSpPr>
            <p:cNvPr id="34" name="圓角矩形 33">
              <a:extLst>
                <a:ext uri="{FF2B5EF4-FFF2-40B4-BE49-F238E27FC236}">
                  <a16:creationId xmlns:a16="http://schemas.microsoft.com/office/drawing/2014/main" id="{F0EC5AA7-9B82-6791-1299-CD174DF98DBC}"/>
                </a:ext>
              </a:extLst>
            </p:cNvPr>
            <p:cNvSpPr/>
            <p:nvPr/>
          </p:nvSpPr>
          <p:spPr>
            <a:xfrm flipV="1">
              <a:off x="3540972" y="2514912"/>
              <a:ext cx="895351" cy="269967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 sz="1350" dirty="0">
                <a:ea typeface="微軟正黑體" panose="020B0604030504040204" pitchFamily="34" charset="-120"/>
              </a:endParaRPr>
            </a:p>
          </p:txBody>
        </p:sp>
        <p:grpSp>
          <p:nvGrpSpPr>
            <p:cNvPr id="35" name="群組 34">
              <a:extLst>
                <a:ext uri="{FF2B5EF4-FFF2-40B4-BE49-F238E27FC236}">
                  <a16:creationId xmlns:a16="http://schemas.microsoft.com/office/drawing/2014/main" id="{7DAC3B00-10C8-03E0-29B8-5B969BF90D28}"/>
                </a:ext>
              </a:extLst>
            </p:cNvPr>
            <p:cNvGrpSpPr/>
            <p:nvPr/>
          </p:nvGrpSpPr>
          <p:grpSpPr>
            <a:xfrm>
              <a:off x="4262782" y="2666692"/>
              <a:ext cx="5676021" cy="998255"/>
              <a:chOff x="3365579" y="-222690"/>
              <a:chExt cx="6505374" cy="998255"/>
            </a:xfrm>
          </p:grpSpPr>
          <p:sp>
            <p:nvSpPr>
              <p:cNvPr id="36" name="文字方塊 35">
                <a:extLst>
                  <a:ext uri="{FF2B5EF4-FFF2-40B4-BE49-F238E27FC236}">
                    <a16:creationId xmlns:a16="http://schemas.microsoft.com/office/drawing/2014/main" id="{D440350A-C49F-1ED5-20EC-CC81960BF41C}"/>
                  </a:ext>
                </a:extLst>
              </p:cNvPr>
              <p:cNvSpPr txBox="1"/>
              <p:nvPr/>
            </p:nvSpPr>
            <p:spPr>
              <a:xfrm>
                <a:off x="4061338" y="360067"/>
                <a:ext cx="5809615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100" dirty="0">
                    <a:ea typeface="微軟正黑體" panose="020B0604030504040204" pitchFamily="34" charset="-120"/>
                  </a:rPr>
                  <a:t>6.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分別進入設定各課程場次時間</a:t>
                </a:r>
              </a:p>
            </p:txBody>
          </p:sp>
          <p:cxnSp>
            <p:nvCxnSpPr>
              <p:cNvPr id="37" name="直線單箭頭接點 36">
                <a:extLst>
                  <a:ext uri="{FF2B5EF4-FFF2-40B4-BE49-F238E27FC236}">
                    <a16:creationId xmlns:a16="http://schemas.microsoft.com/office/drawing/2014/main" id="{9E267643-A142-3E38-80D6-1251617D021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3365579" y="-222690"/>
                <a:ext cx="695759" cy="661134"/>
              </a:xfrm>
              <a:prstGeom prst="straightConnector1">
                <a:avLst/>
              </a:prstGeom>
              <a:ln w="76200">
                <a:solidFill>
                  <a:srgbClr val="0000FF"/>
                </a:solidFill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34227140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86FE03-7B4D-A1CC-0A27-2AEA5A20C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793830" y="722853"/>
            <a:ext cx="6934200" cy="5540369"/>
            <a:chOff x="793830" y="722853"/>
            <a:chExt cx="6934200" cy="5540369"/>
          </a:xfrm>
        </p:grpSpPr>
        <p:pic>
          <p:nvPicPr>
            <p:cNvPr id="921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3830" y="722853"/>
              <a:ext cx="6934200" cy="40862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219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3830" y="4809072"/>
              <a:ext cx="6883400" cy="1454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1" name="直線接點 10"/>
          <p:cNvSpPr/>
          <p:nvPr/>
        </p:nvSpPr>
        <p:spPr>
          <a:xfrm>
            <a:off x="2031999" y="647445"/>
            <a:ext cx="8128000" cy="0"/>
          </a:xfrm>
          <a:prstGeom prst="line">
            <a:avLst/>
          </a:prstGeom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TW" altLang="en-US"/>
          </a:p>
        </p:txBody>
      </p:sp>
      <p:grpSp>
        <p:nvGrpSpPr>
          <p:cNvPr id="12" name="群組 11"/>
          <p:cNvGrpSpPr/>
          <p:nvPr/>
        </p:nvGrpSpPr>
        <p:grpSpPr>
          <a:xfrm>
            <a:off x="793830" y="292929"/>
            <a:ext cx="5706743" cy="366493"/>
            <a:chOff x="-339804" y="203342"/>
            <a:chExt cx="5706743" cy="366493"/>
          </a:xfrm>
        </p:grpSpPr>
        <p:sp>
          <p:nvSpPr>
            <p:cNvPr id="14" name="圓角化同側角落矩形 13"/>
            <p:cNvSpPr/>
            <p:nvPr/>
          </p:nvSpPr>
          <p:spPr>
            <a:xfrm>
              <a:off x="-339804" y="203342"/>
              <a:ext cx="5706743" cy="366493"/>
            </a:xfrm>
            <a:prstGeom prst="round2SameRect">
              <a:avLst>
                <a:gd name="adj1" fmla="val 16670"/>
                <a:gd name="adj2" fmla="val 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TW" altLang="en-US"/>
            </a:p>
          </p:txBody>
        </p:sp>
        <p:sp>
          <p:nvSpPr>
            <p:cNvPr id="15" name="圓角化同側角落矩形 5"/>
            <p:cNvSpPr/>
            <p:nvPr/>
          </p:nvSpPr>
          <p:spPr>
            <a:xfrm>
              <a:off x="-321910" y="221236"/>
              <a:ext cx="5670955" cy="3485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lvl="0" algn="ctr" defTabSz="8890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kumimoji="1" lang="zh-TW" altLang="en-US" sz="2000" b="1" kern="1200" dirty="0">
                  <a:solidFill>
                    <a:schemeClr val="lt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運動志願服務工作</a:t>
              </a:r>
            </a:p>
          </p:txBody>
        </p:sp>
      </p:grpSp>
      <p:grpSp>
        <p:nvGrpSpPr>
          <p:cNvPr id="23" name="群組 22">
            <a:extLst>
              <a:ext uri="{FF2B5EF4-FFF2-40B4-BE49-F238E27FC236}">
                <a16:creationId xmlns:a16="http://schemas.microsoft.com/office/drawing/2014/main" id="{C2807E80-4A4E-ABF5-C306-9D7509A4FD67}"/>
              </a:ext>
            </a:extLst>
          </p:cNvPr>
          <p:cNvGrpSpPr/>
          <p:nvPr/>
        </p:nvGrpSpPr>
        <p:grpSpPr>
          <a:xfrm>
            <a:off x="1558834" y="2421664"/>
            <a:ext cx="8363868" cy="1984871"/>
            <a:chOff x="1788402" y="1824471"/>
            <a:chExt cx="10029560" cy="1984871"/>
          </a:xfrm>
        </p:grpSpPr>
        <p:sp>
          <p:nvSpPr>
            <p:cNvPr id="24" name="圓角矩形 23">
              <a:extLst>
                <a:ext uri="{FF2B5EF4-FFF2-40B4-BE49-F238E27FC236}">
                  <a16:creationId xmlns:a16="http://schemas.microsoft.com/office/drawing/2014/main" id="{AF05EBAD-CA3F-05DA-A5D0-DE74EECDED3E}"/>
                </a:ext>
              </a:extLst>
            </p:cNvPr>
            <p:cNvSpPr/>
            <p:nvPr/>
          </p:nvSpPr>
          <p:spPr>
            <a:xfrm flipV="1">
              <a:off x="1788402" y="2677229"/>
              <a:ext cx="6641693" cy="1132113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 sz="1350" dirty="0">
                <a:ea typeface="微軟正黑體" panose="020B0604030504040204" pitchFamily="34" charset="-120"/>
              </a:endParaRPr>
            </a:p>
          </p:txBody>
        </p:sp>
        <p:grpSp>
          <p:nvGrpSpPr>
            <p:cNvPr id="30" name="群組 29">
              <a:extLst>
                <a:ext uri="{FF2B5EF4-FFF2-40B4-BE49-F238E27FC236}">
                  <a16:creationId xmlns:a16="http://schemas.microsoft.com/office/drawing/2014/main" id="{CF9B5F6F-56DE-3A08-0616-38B1B7472173}"/>
                </a:ext>
              </a:extLst>
            </p:cNvPr>
            <p:cNvGrpSpPr/>
            <p:nvPr/>
          </p:nvGrpSpPr>
          <p:grpSpPr>
            <a:xfrm>
              <a:off x="4514003" y="1824471"/>
              <a:ext cx="7303959" cy="1572151"/>
              <a:chOff x="3653506" y="-1064911"/>
              <a:chExt cx="8371179" cy="1572151"/>
            </a:xfrm>
          </p:grpSpPr>
          <p:sp>
            <p:nvSpPr>
              <p:cNvPr id="31" name="文字方塊 30">
                <a:extLst>
                  <a:ext uri="{FF2B5EF4-FFF2-40B4-BE49-F238E27FC236}">
                    <a16:creationId xmlns:a16="http://schemas.microsoft.com/office/drawing/2014/main" id="{0FAD3BE0-29D0-E2AE-3052-77AE6F0DB780}"/>
                  </a:ext>
                </a:extLst>
              </p:cNvPr>
              <p:cNvSpPr txBox="1"/>
              <p:nvPr/>
            </p:nvSpPr>
            <p:spPr>
              <a:xfrm>
                <a:off x="3653506" y="-1064911"/>
                <a:ext cx="8371179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100" dirty="0">
                    <a:ea typeface="微軟正黑體" panose="020B0604030504040204" pitchFamily="34" charset="-120"/>
                  </a:rPr>
                  <a:t>7.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 需再填寫畫面上</a:t>
                </a:r>
                <a:r>
                  <a:rPr lang="zh-TW" altLang="en-US" sz="2100" dirty="0">
                    <a:solidFill>
                      <a:srgbClr val="FF0000"/>
                    </a:solidFill>
                    <a:ea typeface="微軟正黑體" panose="020B0604030504040204" pitchFamily="34" charset="-120"/>
                  </a:rPr>
                  <a:t>紅色星號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欄位</a:t>
                </a:r>
                <a:r>
                  <a:rPr lang="zh-TW" altLang="en-US" sz="2100" dirty="0">
                    <a:latin typeface="新細明體"/>
                    <a:ea typeface="新細明體"/>
                  </a:rPr>
                  <a:t>，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點選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『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新增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』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鈕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  </a:t>
                </a:r>
              </a:p>
              <a:p>
                <a:r>
                  <a:rPr lang="en-US" altLang="zh-TW" sz="2100" dirty="0">
                    <a:ea typeface="微軟正黑體" panose="020B0604030504040204" pitchFamily="34" charset="-120"/>
                  </a:rPr>
                  <a:t>(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多項服務規劃</a:t>
                </a:r>
                <a:r>
                  <a:rPr lang="zh-TW" altLang="en-US" sz="2100" dirty="0">
                    <a:latin typeface="PMingLiU" panose="02020500000000000000" pitchFamily="18" charset="-120"/>
                    <a:ea typeface="PMingLiU" panose="02020500000000000000" pitchFamily="18" charset="-120"/>
                  </a:rPr>
                  <a:t>，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請建不同各一筆</a:t>
                </a:r>
                <a:r>
                  <a:rPr lang="en-US" altLang="zh-TW" sz="2100" dirty="0">
                    <a:ea typeface="微軟正黑體" panose="020B0604030504040204" pitchFamily="34" charset="-120"/>
                  </a:rPr>
                  <a:t>)</a:t>
                </a:r>
                <a:endParaRPr lang="zh-TW" altLang="en-US" sz="2100" dirty="0">
                  <a:ea typeface="微軟正黑體" panose="020B0604030504040204" pitchFamily="34" charset="-120"/>
                </a:endParaRPr>
              </a:p>
            </p:txBody>
          </p:sp>
          <p:cxnSp>
            <p:nvCxnSpPr>
              <p:cNvPr id="32" name="直線單箭頭接點 31">
                <a:extLst>
                  <a:ext uri="{FF2B5EF4-FFF2-40B4-BE49-F238E27FC236}">
                    <a16:creationId xmlns:a16="http://schemas.microsoft.com/office/drawing/2014/main" id="{7BC0D7BE-CDFF-197F-8603-712AE1CBE68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981210" y="-370673"/>
                <a:ext cx="948407" cy="877913"/>
              </a:xfrm>
              <a:prstGeom prst="straightConnector1">
                <a:avLst/>
              </a:prstGeom>
              <a:ln w="76200">
                <a:solidFill>
                  <a:srgbClr val="0000FF"/>
                </a:solidFill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92387742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646" y="698611"/>
            <a:ext cx="8973986" cy="5362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5" name="群組 24"/>
          <p:cNvGrpSpPr/>
          <p:nvPr/>
        </p:nvGrpSpPr>
        <p:grpSpPr>
          <a:xfrm>
            <a:off x="1219201" y="1167984"/>
            <a:ext cx="7829006" cy="3179458"/>
            <a:chOff x="1912983" y="719686"/>
            <a:chExt cx="9388177" cy="3179458"/>
          </a:xfrm>
        </p:grpSpPr>
        <p:sp>
          <p:nvSpPr>
            <p:cNvPr id="26" name="圓角矩形 25"/>
            <p:cNvSpPr/>
            <p:nvPr/>
          </p:nvSpPr>
          <p:spPr>
            <a:xfrm flipV="1">
              <a:off x="1912983" y="2730332"/>
              <a:ext cx="5983786" cy="1168812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 sz="1350" dirty="0">
                <a:ea typeface="微軟正黑體" panose="020B0604030504040204" pitchFamily="34" charset="-120"/>
              </a:endParaRPr>
            </a:p>
          </p:txBody>
        </p:sp>
        <p:grpSp>
          <p:nvGrpSpPr>
            <p:cNvPr id="27" name="群組 26"/>
            <p:cNvGrpSpPr/>
            <p:nvPr/>
          </p:nvGrpSpPr>
          <p:grpSpPr>
            <a:xfrm>
              <a:off x="3822077" y="719686"/>
              <a:ext cx="7479083" cy="1965686"/>
              <a:chOff x="2860481" y="-2169696"/>
              <a:chExt cx="8571887" cy="1965686"/>
            </a:xfrm>
          </p:grpSpPr>
          <p:sp>
            <p:nvSpPr>
              <p:cNvPr id="28" name="文字方塊 27"/>
              <p:cNvSpPr txBox="1"/>
              <p:nvPr/>
            </p:nvSpPr>
            <p:spPr>
              <a:xfrm>
                <a:off x="2860481" y="-2169696"/>
                <a:ext cx="8571887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100" dirty="0">
                    <a:ea typeface="微軟正黑體" panose="020B0604030504040204" pitchFamily="34" charset="-120"/>
                  </a:rPr>
                  <a:t>1.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下拉點選</a:t>
                </a:r>
                <a:r>
                  <a:rPr lang="zh-TW" altLang="en-US" sz="2100" dirty="0">
                    <a:solidFill>
                      <a:srgbClr val="0070C0"/>
                    </a:solidFill>
                    <a:ea typeface="微軟正黑體" panose="020B0604030504040204" pitchFamily="34" charset="-120"/>
                  </a:rPr>
                  <a:t>國民運動日專案</a:t>
                </a:r>
                <a:r>
                  <a:rPr lang="zh-TW" altLang="en-US" sz="21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、</a:t>
                </a:r>
                <a:r>
                  <a:rPr lang="zh-TW" altLang="en-US" sz="2100" dirty="0">
                    <a:solidFill>
                      <a:srgbClr val="0070C0"/>
                    </a:solidFill>
                    <a:ea typeface="微軟正黑體" panose="020B0604030504040204" pitchFamily="34" charset="-120"/>
                  </a:rPr>
                  <a:t>類別項目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及</a:t>
                </a:r>
                <a:r>
                  <a:rPr lang="zh-TW" altLang="en-US" sz="2100" dirty="0">
                    <a:solidFill>
                      <a:srgbClr val="0070C0"/>
                    </a:solidFill>
                    <a:ea typeface="微軟正黑體" panose="020B0604030504040204" pitchFamily="34" charset="-120"/>
                  </a:rPr>
                  <a:t>執行項目</a:t>
                </a:r>
                <a:endParaRPr lang="zh-TW" altLang="en-US" sz="2100" dirty="0">
                  <a:ea typeface="微軟正黑體" panose="020B0604030504040204" pitchFamily="34" charset="-120"/>
                </a:endParaRPr>
              </a:p>
            </p:txBody>
          </p:sp>
          <p:cxnSp>
            <p:nvCxnSpPr>
              <p:cNvPr id="29" name="直線單箭頭接點 28"/>
              <p:cNvCxnSpPr>
                <a:cxnSpLocks/>
              </p:cNvCxnSpPr>
              <p:nvPr/>
            </p:nvCxnSpPr>
            <p:spPr>
              <a:xfrm flipH="1">
                <a:off x="4249889" y="-1759070"/>
                <a:ext cx="380939" cy="1555060"/>
              </a:xfrm>
              <a:prstGeom prst="straightConnector1">
                <a:avLst/>
              </a:prstGeom>
              <a:ln w="76200">
                <a:solidFill>
                  <a:srgbClr val="0000FF"/>
                </a:solidFill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  <p:graphicFrame>
        <p:nvGraphicFramePr>
          <p:cNvPr id="22" name="資料庫圖表 21"/>
          <p:cNvGraphicFramePr/>
          <p:nvPr>
            <p:extLst>
              <p:ext uri="{D42A27DB-BD31-4B8C-83A1-F6EECF244321}">
                <p14:modId xmlns:p14="http://schemas.microsoft.com/office/powerpoint/2010/main" val="3671478173"/>
              </p:ext>
            </p:extLst>
          </p:nvPr>
        </p:nvGraphicFramePr>
        <p:xfrm>
          <a:off x="1096003" y="98464"/>
          <a:ext cx="8128000" cy="746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2" name="群組 1"/>
          <p:cNvGrpSpPr/>
          <p:nvPr/>
        </p:nvGrpSpPr>
        <p:grpSpPr>
          <a:xfrm>
            <a:off x="4896083" y="1528876"/>
            <a:ext cx="2506850" cy="2032929"/>
            <a:chOff x="4808484" y="1456036"/>
            <a:chExt cx="2506850" cy="2032929"/>
          </a:xfrm>
        </p:grpSpPr>
        <p:cxnSp>
          <p:nvCxnSpPr>
            <p:cNvPr id="20" name="直線單箭頭接點 19"/>
            <p:cNvCxnSpPr>
              <a:cxnSpLocks/>
            </p:cNvCxnSpPr>
            <p:nvPr/>
          </p:nvCxnSpPr>
          <p:spPr>
            <a:xfrm flipH="1">
              <a:off x="4808484" y="2378020"/>
              <a:ext cx="737410" cy="819441"/>
            </a:xfrm>
            <a:prstGeom prst="straightConnector1">
              <a:avLst/>
            </a:prstGeom>
            <a:ln w="76200">
              <a:solidFill>
                <a:srgbClr val="00B050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pic>
          <p:nvPicPr>
            <p:cNvPr id="6146" name="Picture 2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45894" y="1456036"/>
              <a:ext cx="1769440" cy="203292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6" name="群組 5"/>
          <p:cNvGrpSpPr/>
          <p:nvPr/>
        </p:nvGrpSpPr>
        <p:grpSpPr>
          <a:xfrm>
            <a:off x="4099354" y="3042517"/>
            <a:ext cx="5264100" cy="1304925"/>
            <a:chOff x="3433329" y="2924415"/>
            <a:chExt cx="5264100" cy="1304925"/>
          </a:xfrm>
        </p:grpSpPr>
        <p:cxnSp>
          <p:nvCxnSpPr>
            <p:cNvPr id="11" name="直線單箭頭接點 10"/>
            <p:cNvCxnSpPr>
              <a:cxnSpLocks/>
              <a:stCxn id="6148" idx="1"/>
            </p:cNvCxnSpPr>
            <p:nvPr/>
          </p:nvCxnSpPr>
          <p:spPr>
            <a:xfrm flipH="1">
              <a:off x="3433329" y="3576878"/>
              <a:ext cx="3978225" cy="34028"/>
            </a:xfrm>
            <a:prstGeom prst="straightConnector1">
              <a:avLst/>
            </a:prstGeom>
            <a:ln w="76200">
              <a:solidFill>
                <a:srgbClr val="00B050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pic>
          <p:nvPicPr>
            <p:cNvPr id="6148" name="Picture 4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11554" y="2924415"/>
              <a:ext cx="1285875" cy="130492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9" name="群組 8"/>
          <p:cNvGrpSpPr/>
          <p:nvPr/>
        </p:nvGrpSpPr>
        <p:grpSpPr>
          <a:xfrm>
            <a:off x="5067844" y="4383209"/>
            <a:ext cx="3630658" cy="1800239"/>
            <a:chOff x="5067844" y="4383209"/>
            <a:chExt cx="3630658" cy="1800239"/>
          </a:xfrm>
        </p:grpSpPr>
        <p:cxnSp>
          <p:nvCxnSpPr>
            <p:cNvPr id="31" name="直線單箭頭接點 30"/>
            <p:cNvCxnSpPr>
              <a:cxnSpLocks/>
            </p:cNvCxnSpPr>
            <p:nvPr/>
          </p:nvCxnSpPr>
          <p:spPr>
            <a:xfrm flipH="1" flipV="1">
              <a:off x="5067844" y="4383209"/>
              <a:ext cx="392158" cy="659988"/>
            </a:xfrm>
            <a:prstGeom prst="straightConnector1">
              <a:avLst/>
            </a:prstGeom>
            <a:ln w="76200">
              <a:solidFill>
                <a:srgbClr val="00B050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pic>
          <p:nvPicPr>
            <p:cNvPr id="6149" name="Picture 5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60002" y="4840423"/>
              <a:ext cx="3238500" cy="134302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73035978"/>
      </p:ext>
    </p:extLst>
  </p:cSld>
  <p:clrMapOvr>
    <a:masterClrMapping/>
  </p:clrMapOvr>
  <p:transition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531" y="675265"/>
            <a:ext cx="8694030" cy="47414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5" name="群組 24"/>
          <p:cNvGrpSpPr/>
          <p:nvPr/>
        </p:nvGrpSpPr>
        <p:grpSpPr>
          <a:xfrm>
            <a:off x="1306286" y="1452788"/>
            <a:ext cx="9083040" cy="3179458"/>
            <a:chOff x="2017411" y="719686"/>
            <a:chExt cx="10891956" cy="3179458"/>
          </a:xfrm>
        </p:grpSpPr>
        <p:sp>
          <p:nvSpPr>
            <p:cNvPr id="26" name="圓角矩形 25"/>
            <p:cNvSpPr/>
            <p:nvPr/>
          </p:nvSpPr>
          <p:spPr>
            <a:xfrm flipV="1">
              <a:off x="2017411" y="2730332"/>
              <a:ext cx="4510684" cy="1168812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 sz="1350" dirty="0">
                <a:ea typeface="微軟正黑體" panose="020B0604030504040204" pitchFamily="34" charset="-120"/>
              </a:endParaRPr>
            </a:p>
          </p:txBody>
        </p:sp>
        <p:grpSp>
          <p:nvGrpSpPr>
            <p:cNvPr id="27" name="群組 26"/>
            <p:cNvGrpSpPr/>
            <p:nvPr/>
          </p:nvGrpSpPr>
          <p:grpSpPr>
            <a:xfrm>
              <a:off x="3822077" y="719686"/>
              <a:ext cx="9087290" cy="1965686"/>
              <a:chOff x="2860481" y="-2169696"/>
              <a:chExt cx="10415077" cy="1965686"/>
            </a:xfrm>
          </p:grpSpPr>
          <p:sp>
            <p:nvSpPr>
              <p:cNvPr id="28" name="文字方塊 27"/>
              <p:cNvSpPr txBox="1"/>
              <p:nvPr/>
            </p:nvSpPr>
            <p:spPr>
              <a:xfrm>
                <a:off x="2860481" y="-2169696"/>
                <a:ext cx="10415077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100" dirty="0">
                    <a:ea typeface="微軟正黑體" panose="020B0604030504040204" pitchFamily="34" charset="-120"/>
                  </a:rPr>
                  <a:t>1.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下拉點選</a:t>
                </a:r>
                <a:r>
                  <a:rPr lang="zh-TW" altLang="en-US" sz="2100" dirty="0">
                    <a:solidFill>
                      <a:srgbClr val="0070C0"/>
                    </a:solidFill>
                    <a:ea typeface="微軟正黑體" panose="020B0604030504040204" pitchFamily="34" charset="-120"/>
                  </a:rPr>
                  <a:t>全民</a:t>
                </a:r>
                <a:r>
                  <a:rPr lang="en-US" altLang="zh-TW" sz="2100" dirty="0" err="1">
                    <a:solidFill>
                      <a:srgbClr val="0070C0"/>
                    </a:solidFill>
                    <a:ea typeface="微軟正黑體" panose="020B0604030504040204" pitchFamily="34" charset="-120"/>
                  </a:rPr>
                  <a:t>i</a:t>
                </a:r>
                <a:r>
                  <a:rPr lang="zh-TW" altLang="en-US" sz="2100" dirty="0">
                    <a:solidFill>
                      <a:srgbClr val="0070C0"/>
                    </a:solidFill>
                    <a:ea typeface="微軟正黑體" panose="020B0604030504040204" pitchFamily="34" charset="-120"/>
                  </a:rPr>
                  <a:t>運動規律帶狀活動專案</a:t>
                </a:r>
                <a:r>
                  <a:rPr lang="zh-TW" altLang="en-US" sz="21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、</a:t>
                </a:r>
                <a:r>
                  <a:rPr lang="zh-TW" altLang="en-US" sz="2100" dirty="0">
                    <a:solidFill>
                      <a:srgbClr val="0070C0"/>
                    </a:solidFill>
                    <a:ea typeface="微軟正黑體" panose="020B0604030504040204" pitchFamily="34" charset="-120"/>
                  </a:rPr>
                  <a:t>類別項目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及</a:t>
                </a:r>
                <a:r>
                  <a:rPr lang="zh-TW" altLang="en-US" sz="2100" dirty="0">
                    <a:solidFill>
                      <a:srgbClr val="0070C0"/>
                    </a:solidFill>
                    <a:ea typeface="微軟正黑體" panose="020B0604030504040204" pitchFamily="34" charset="-120"/>
                  </a:rPr>
                  <a:t>執行項目</a:t>
                </a:r>
                <a:endParaRPr lang="zh-TW" altLang="en-US" sz="2100" dirty="0">
                  <a:ea typeface="微軟正黑體" panose="020B0604030504040204" pitchFamily="34" charset="-120"/>
                </a:endParaRPr>
              </a:p>
            </p:txBody>
          </p:sp>
          <p:cxnSp>
            <p:nvCxnSpPr>
              <p:cNvPr id="29" name="直線單箭頭接點 28"/>
              <p:cNvCxnSpPr>
                <a:cxnSpLocks/>
              </p:cNvCxnSpPr>
              <p:nvPr/>
            </p:nvCxnSpPr>
            <p:spPr>
              <a:xfrm flipH="1">
                <a:off x="4249889" y="-1759070"/>
                <a:ext cx="380939" cy="1555060"/>
              </a:xfrm>
              <a:prstGeom prst="straightConnector1">
                <a:avLst/>
              </a:prstGeom>
              <a:ln w="76200">
                <a:solidFill>
                  <a:srgbClr val="0000FF"/>
                </a:solidFill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  <p:graphicFrame>
        <p:nvGraphicFramePr>
          <p:cNvPr id="22" name="資料庫圖表 21"/>
          <p:cNvGraphicFramePr/>
          <p:nvPr>
            <p:extLst>
              <p:ext uri="{D42A27DB-BD31-4B8C-83A1-F6EECF244321}">
                <p14:modId xmlns:p14="http://schemas.microsoft.com/office/powerpoint/2010/main" val="3141093379"/>
              </p:ext>
            </p:extLst>
          </p:nvPr>
        </p:nvGraphicFramePr>
        <p:xfrm>
          <a:off x="1096003" y="98464"/>
          <a:ext cx="8128000" cy="746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3" name="群組 2"/>
          <p:cNvGrpSpPr/>
          <p:nvPr/>
        </p:nvGrpSpPr>
        <p:grpSpPr>
          <a:xfrm>
            <a:off x="4469363" y="1835833"/>
            <a:ext cx="3157517" cy="1856601"/>
            <a:chOff x="4469363" y="1835833"/>
            <a:chExt cx="3157517" cy="1856601"/>
          </a:xfrm>
        </p:grpSpPr>
        <p:cxnSp>
          <p:nvCxnSpPr>
            <p:cNvPr id="20" name="直線單箭頭接點 19"/>
            <p:cNvCxnSpPr>
              <a:cxnSpLocks/>
            </p:cNvCxnSpPr>
            <p:nvPr/>
          </p:nvCxnSpPr>
          <p:spPr>
            <a:xfrm flipH="1">
              <a:off x="4469363" y="2766099"/>
              <a:ext cx="737410" cy="819441"/>
            </a:xfrm>
            <a:prstGeom prst="straightConnector1">
              <a:avLst/>
            </a:prstGeom>
            <a:ln w="76200">
              <a:solidFill>
                <a:srgbClr val="00B050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pic>
          <p:nvPicPr>
            <p:cNvPr id="10243" name="Picture 3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0855" y="1835833"/>
              <a:ext cx="2486025" cy="185660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5" name="群組 4"/>
          <p:cNvGrpSpPr/>
          <p:nvPr/>
        </p:nvGrpSpPr>
        <p:grpSpPr>
          <a:xfrm>
            <a:off x="4702884" y="3400140"/>
            <a:ext cx="5363953" cy="1295400"/>
            <a:chOff x="4406792" y="3385507"/>
            <a:chExt cx="5363953" cy="1295400"/>
          </a:xfrm>
        </p:grpSpPr>
        <p:cxnSp>
          <p:nvCxnSpPr>
            <p:cNvPr id="11" name="直線單箭頭接點 10"/>
            <p:cNvCxnSpPr>
              <a:cxnSpLocks/>
              <a:stCxn id="10244" idx="1"/>
            </p:cNvCxnSpPr>
            <p:nvPr/>
          </p:nvCxnSpPr>
          <p:spPr>
            <a:xfrm flipH="1">
              <a:off x="4406792" y="4033207"/>
              <a:ext cx="3135103" cy="29266"/>
            </a:xfrm>
            <a:prstGeom prst="straightConnector1">
              <a:avLst/>
            </a:prstGeom>
            <a:ln w="76200">
              <a:solidFill>
                <a:srgbClr val="00B050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pic>
          <p:nvPicPr>
            <p:cNvPr id="10244" name="Picture 4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41895" y="3385507"/>
              <a:ext cx="2228850" cy="12954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7" name="群組 6"/>
          <p:cNvGrpSpPr/>
          <p:nvPr/>
        </p:nvGrpSpPr>
        <p:grpSpPr>
          <a:xfrm>
            <a:off x="4702884" y="4516611"/>
            <a:ext cx="2555710" cy="1625394"/>
            <a:chOff x="4702884" y="4516611"/>
            <a:chExt cx="2555710" cy="1625394"/>
          </a:xfrm>
        </p:grpSpPr>
        <p:cxnSp>
          <p:nvCxnSpPr>
            <p:cNvPr id="31" name="直線單箭頭接點 30"/>
            <p:cNvCxnSpPr>
              <a:cxnSpLocks/>
            </p:cNvCxnSpPr>
            <p:nvPr/>
          </p:nvCxnSpPr>
          <p:spPr>
            <a:xfrm flipH="1" flipV="1">
              <a:off x="4702884" y="4516611"/>
              <a:ext cx="392158" cy="659988"/>
            </a:xfrm>
            <a:prstGeom prst="straightConnector1">
              <a:avLst/>
            </a:prstGeom>
            <a:ln w="76200">
              <a:solidFill>
                <a:srgbClr val="00B050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pic>
          <p:nvPicPr>
            <p:cNvPr id="10245" name="Picture 5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67844" y="4846605"/>
              <a:ext cx="2190750" cy="12954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4" name="文字方塊 3">
            <a:extLst>
              <a:ext uri="{FF2B5EF4-FFF2-40B4-BE49-F238E27FC236}">
                <a16:creationId xmlns:a16="http://schemas.microsoft.com/office/drawing/2014/main" id="{5E05C2CE-5717-F8DF-DA18-D411AE6ABD00}"/>
              </a:ext>
            </a:extLst>
          </p:cNvPr>
          <p:cNvSpPr txBox="1"/>
          <p:nvPr/>
        </p:nvSpPr>
        <p:spPr>
          <a:xfrm>
            <a:off x="1306286" y="6172840"/>
            <a:ext cx="930829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1400" dirty="0">
                <a:ea typeface="微軟正黑體" panose="020B0604030504040204" pitchFamily="34" charset="-120"/>
              </a:rPr>
              <a:t>申辦原則</a:t>
            </a:r>
            <a:r>
              <a:rPr lang="en-US" altLang="zh-TW" sz="1400" dirty="0">
                <a:ea typeface="微軟正黑體" panose="020B0604030504040204" pitchFamily="34" charset="-120"/>
              </a:rPr>
              <a:t>P.37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endParaRPr lang="en-US" altLang="zh-TW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1400" dirty="0">
                <a:ea typeface="微軟正黑體" panose="020B0604030504040204" pitchFamily="34" charset="-120"/>
              </a:rPr>
              <a:t>(</a:t>
            </a:r>
            <a:r>
              <a:rPr lang="zh-TW" altLang="en-US" sz="1400" dirty="0">
                <a:ea typeface="微軟正黑體" panose="020B0604030504040204" pitchFamily="34" charset="-120"/>
              </a:rPr>
              <a:t>每縣市每專案最高補助</a:t>
            </a:r>
            <a:r>
              <a:rPr lang="en-US" altLang="zh-TW" sz="1400" dirty="0">
                <a:ea typeface="微軟正黑體" panose="020B0604030504040204" pitchFamily="34" charset="-120"/>
              </a:rPr>
              <a:t>200</a:t>
            </a:r>
            <a:r>
              <a:rPr lang="zh-TW" altLang="en-US" sz="1400" dirty="0">
                <a:ea typeface="微軟正黑體" panose="020B0604030504040204" pitchFamily="34" charset="-120"/>
              </a:rPr>
              <a:t>萬元，若未申請或未獲擇定，本項經費不予核定，預算流用於獲擇定縣市，另本署核定經費若大於原暫匡列數，請各縣市政府依各級地方政府墊付款處理要點規定或其他規定辦理</a:t>
            </a:r>
            <a:r>
              <a:rPr lang="en-US" altLang="zh-TW" sz="1400" dirty="0">
                <a:ea typeface="微軟正黑體" panose="020B0604030504040204" pitchFamily="34" charset="-120"/>
              </a:rPr>
              <a:t>)</a:t>
            </a:r>
            <a:r>
              <a:rPr lang="zh-TW" altLang="en-US" sz="1400" dirty="0">
                <a:ea typeface="微軟正黑體" panose="020B0604030504040204" pitchFamily="34" charset="-120"/>
              </a:rPr>
              <a:t>。 </a:t>
            </a:r>
          </a:p>
        </p:txBody>
      </p:sp>
    </p:spTree>
    <p:extLst>
      <p:ext uri="{BB962C8B-B14F-4D97-AF65-F5344CB8AC3E}">
        <p14:creationId xmlns:p14="http://schemas.microsoft.com/office/powerpoint/2010/main" val="1063514324"/>
      </p:ext>
    </p:extLst>
  </p:cSld>
  <p:clrMapOvr>
    <a:masterClrMapping/>
  </p:clrMapOvr>
  <p:transition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031" y="690284"/>
            <a:ext cx="8157717" cy="501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5" name="群組 24"/>
          <p:cNvGrpSpPr/>
          <p:nvPr/>
        </p:nvGrpSpPr>
        <p:grpSpPr>
          <a:xfrm>
            <a:off x="1288868" y="1356994"/>
            <a:ext cx="8917578" cy="3168324"/>
            <a:chOff x="2215825" y="719686"/>
            <a:chExt cx="10693542" cy="3168324"/>
          </a:xfrm>
        </p:grpSpPr>
        <p:sp>
          <p:nvSpPr>
            <p:cNvPr id="26" name="圓角矩形 25"/>
            <p:cNvSpPr/>
            <p:nvPr/>
          </p:nvSpPr>
          <p:spPr>
            <a:xfrm flipV="1">
              <a:off x="2215825" y="2689365"/>
              <a:ext cx="4289751" cy="1198645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 sz="1350" dirty="0">
                <a:ea typeface="微軟正黑體" panose="020B0604030504040204" pitchFamily="34" charset="-120"/>
              </a:endParaRPr>
            </a:p>
          </p:txBody>
        </p:sp>
        <p:grpSp>
          <p:nvGrpSpPr>
            <p:cNvPr id="27" name="群組 26"/>
            <p:cNvGrpSpPr/>
            <p:nvPr/>
          </p:nvGrpSpPr>
          <p:grpSpPr>
            <a:xfrm>
              <a:off x="3822077" y="719686"/>
              <a:ext cx="9087290" cy="1965686"/>
              <a:chOff x="2860481" y="-2169696"/>
              <a:chExt cx="10415077" cy="1965686"/>
            </a:xfrm>
          </p:grpSpPr>
          <p:sp>
            <p:nvSpPr>
              <p:cNvPr id="28" name="文字方塊 27"/>
              <p:cNvSpPr txBox="1"/>
              <p:nvPr/>
            </p:nvSpPr>
            <p:spPr>
              <a:xfrm>
                <a:off x="2860481" y="-2169696"/>
                <a:ext cx="10415077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100" dirty="0">
                    <a:ea typeface="微軟正黑體" panose="020B0604030504040204" pitchFamily="34" charset="-120"/>
                  </a:rPr>
                  <a:t>1.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下拉點選</a:t>
                </a:r>
                <a:r>
                  <a:rPr lang="zh-TW" altLang="en-US" sz="2100" dirty="0">
                    <a:solidFill>
                      <a:srgbClr val="0070C0"/>
                    </a:solidFill>
                    <a:ea typeface="微軟正黑體" panose="020B0604030504040204" pitchFamily="34" charset="-120"/>
                  </a:rPr>
                  <a:t>數位化運動獎勵機制專案</a:t>
                </a:r>
                <a:r>
                  <a:rPr lang="zh-TW" altLang="en-US" sz="21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、</a:t>
                </a:r>
                <a:r>
                  <a:rPr lang="zh-TW" altLang="en-US" sz="2100" dirty="0">
                    <a:solidFill>
                      <a:srgbClr val="0070C0"/>
                    </a:solidFill>
                    <a:ea typeface="微軟正黑體" panose="020B0604030504040204" pitchFamily="34" charset="-120"/>
                  </a:rPr>
                  <a:t>類別項目</a:t>
                </a:r>
                <a:r>
                  <a:rPr lang="zh-TW" altLang="en-US" sz="2100" dirty="0">
                    <a:ea typeface="微軟正黑體" panose="020B0604030504040204" pitchFamily="34" charset="-120"/>
                  </a:rPr>
                  <a:t>及</a:t>
                </a:r>
                <a:r>
                  <a:rPr lang="zh-TW" altLang="en-US" sz="2100" dirty="0">
                    <a:solidFill>
                      <a:srgbClr val="0070C0"/>
                    </a:solidFill>
                    <a:ea typeface="微軟正黑體" panose="020B0604030504040204" pitchFamily="34" charset="-120"/>
                  </a:rPr>
                  <a:t>執行項目</a:t>
                </a:r>
                <a:endParaRPr lang="zh-TW" altLang="en-US" sz="2100" dirty="0">
                  <a:ea typeface="微軟正黑體" panose="020B0604030504040204" pitchFamily="34" charset="-120"/>
                </a:endParaRPr>
              </a:p>
            </p:txBody>
          </p:sp>
          <p:cxnSp>
            <p:nvCxnSpPr>
              <p:cNvPr id="29" name="直線單箭頭接點 28"/>
              <p:cNvCxnSpPr>
                <a:cxnSpLocks/>
              </p:cNvCxnSpPr>
              <p:nvPr/>
            </p:nvCxnSpPr>
            <p:spPr>
              <a:xfrm flipH="1">
                <a:off x="4249889" y="-1759070"/>
                <a:ext cx="380939" cy="1555060"/>
              </a:xfrm>
              <a:prstGeom prst="straightConnector1">
                <a:avLst/>
              </a:prstGeom>
              <a:ln w="76200">
                <a:solidFill>
                  <a:srgbClr val="0000FF"/>
                </a:solidFill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  <p:graphicFrame>
        <p:nvGraphicFramePr>
          <p:cNvPr id="22" name="資料庫圖表 21"/>
          <p:cNvGraphicFramePr/>
          <p:nvPr>
            <p:extLst>
              <p:ext uri="{D42A27DB-BD31-4B8C-83A1-F6EECF244321}">
                <p14:modId xmlns:p14="http://schemas.microsoft.com/office/powerpoint/2010/main" val="973343678"/>
              </p:ext>
            </p:extLst>
          </p:nvPr>
        </p:nvGraphicFramePr>
        <p:xfrm>
          <a:off x="1096003" y="98464"/>
          <a:ext cx="8128000" cy="746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2" name="群組 1"/>
          <p:cNvGrpSpPr/>
          <p:nvPr/>
        </p:nvGrpSpPr>
        <p:grpSpPr>
          <a:xfrm>
            <a:off x="4469363" y="1743292"/>
            <a:ext cx="3122606" cy="2045614"/>
            <a:chOff x="4469363" y="1743292"/>
            <a:chExt cx="3122606" cy="2045614"/>
          </a:xfrm>
        </p:grpSpPr>
        <p:cxnSp>
          <p:nvCxnSpPr>
            <p:cNvPr id="20" name="直線單箭頭接點 19"/>
            <p:cNvCxnSpPr>
              <a:cxnSpLocks/>
            </p:cNvCxnSpPr>
            <p:nvPr/>
          </p:nvCxnSpPr>
          <p:spPr>
            <a:xfrm flipH="1">
              <a:off x="4469363" y="2766099"/>
              <a:ext cx="737410" cy="819441"/>
            </a:xfrm>
            <a:prstGeom prst="straightConnector1">
              <a:avLst/>
            </a:prstGeom>
            <a:ln w="76200">
              <a:solidFill>
                <a:srgbClr val="00B050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pic>
          <p:nvPicPr>
            <p:cNvPr id="11267" name="Picture 3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67844" y="1743292"/>
              <a:ext cx="2524125" cy="204561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4" name="群組 3"/>
          <p:cNvGrpSpPr/>
          <p:nvPr/>
        </p:nvGrpSpPr>
        <p:grpSpPr>
          <a:xfrm>
            <a:off x="4702884" y="3405248"/>
            <a:ext cx="5338644" cy="1314450"/>
            <a:chOff x="4702884" y="3405248"/>
            <a:chExt cx="5338644" cy="1314450"/>
          </a:xfrm>
        </p:grpSpPr>
        <p:cxnSp>
          <p:nvCxnSpPr>
            <p:cNvPr id="11" name="直線單箭頭接點 10"/>
            <p:cNvCxnSpPr>
              <a:cxnSpLocks/>
            </p:cNvCxnSpPr>
            <p:nvPr/>
          </p:nvCxnSpPr>
          <p:spPr>
            <a:xfrm flipH="1">
              <a:off x="4702884" y="4047840"/>
              <a:ext cx="3135103" cy="29266"/>
            </a:xfrm>
            <a:prstGeom prst="straightConnector1">
              <a:avLst/>
            </a:prstGeom>
            <a:ln w="76200">
              <a:solidFill>
                <a:srgbClr val="00B050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pic>
          <p:nvPicPr>
            <p:cNvPr id="11268" name="Picture 4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93628" y="3405248"/>
              <a:ext cx="2247900" cy="131445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8" name="群組 7"/>
          <p:cNvGrpSpPr/>
          <p:nvPr/>
        </p:nvGrpSpPr>
        <p:grpSpPr>
          <a:xfrm>
            <a:off x="4099354" y="4516611"/>
            <a:ext cx="2837567" cy="1498487"/>
            <a:chOff x="4099354" y="4516611"/>
            <a:chExt cx="2837567" cy="1498487"/>
          </a:xfrm>
        </p:grpSpPr>
        <p:cxnSp>
          <p:nvCxnSpPr>
            <p:cNvPr id="31" name="直線單箭頭接點 30"/>
            <p:cNvCxnSpPr>
              <a:cxnSpLocks/>
            </p:cNvCxnSpPr>
            <p:nvPr/>
          </p:nvCxnSpPr>
          <p:spPr>
            <a:xfrm flipH="1" flipV="1">
              <a:off x="4099354" y="4516611"/>
              <a:ext cx="894467" cy="725949"/>
            </a:xfrm>
            <a:prstGeom prst="straightConnector1">
              <a:avLst/>
            </a:prstGeom>
            <a:ln w="76200">
              <a:solidFill>
                <a:srgbClr val="00B050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pic>
          <p:nvPicPr>
            <p:cNvPr id="11269" name="Picture 5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93821" y="4719698"/>
              <a:ext cx="1943100" cy="12954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07019428"/>
      </p:ext>
    </p:extLst>
  </p:cSld>
  <p:clrMapOvr>
    <a:masterClrMapping/>
  </p:clrMapOvr>
  <p:transition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群組 12"/>
          <p:cNvGrpSpPr/>
          <p:nvPr/>
        </p:nvGrpSpPr>
        <p:grpSpPr>
          <a:xfrm>
            <a:off x="-86264" y="2821307"/>
            <a:ext cx="13186503" cy="4273398"/>
            <a:chOff x="-23120" y="2907569"/>
            <a:chExt cx="13186503" cy="4273398"/>
          </a:xfrm>
        </p:grpSpPr>
        <p:sp>
          <p:nvSpPr>
            <p:cNvPr id="4" name="等腰三角形 3"/>
            <p:cNvSpPr/>
            <p:nvPr/>
          </p:nvSpPr>
          <p:spPr>
            <a:xfrm rot="5400000">
              <a:off x="348581" y="3227809"/>
              <a:ext cx="3362325" cy="4076700"/>
            </a:xfrm>
            <a:prstGeom prst="triangle">
              <a:avLst>
                <a:gd name="adj" fmla="val 69745"/>
              </a:avLst>
            </a:prstGeom>
            <a:solidFill>
              <a:srgbClr val="EA880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377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kern="0">
                <a:solidFill>
                  <a:srgbClr val="FFFFFF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5" name="等腰三角形 4"/>
            <p:cNvSpPr/>
            <p:nvPr/>
          </p:nvSpPr>
          <p:spPr>
            <a:xfrm rot="5400000">
              <a:off x="724592" y="3618334"/>
              <a:ext cx="2581276" cy="4076700"/>
            </a:xfrm>
            <a:prstGeom prst="triangle">
              <a:avLst>
                <a:gd name="adj" fmla="val 60151"/>
              </a:avLst>
            </a:prstGeom>
            <a:solidFill>
              <a:srgbClr val="CC1F4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377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kern="0">
                <a:solidFill>
                  <a:srgbClr val="FFFFFF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6" name="等腰三角形 8"/>
            <p:cNvSpPr/>
            <p:nvPr/>
          </p:nvSpPr>
          <p:spPr>
            <a:xfrm>
              <a:off x="-8607" y="5921796"/>
              <a:ext cx="5558971" cy="1025526"/>
            </a:xfrm>
            <a:prstGeom prst="triangle">
              <a:avLst>
                <a:gd name="adj" fmla="val 73183"/>
              </a:avLst>
            </a:prstGeom>
            <a:solidFill>
              <a:srgbClr val="00AFE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377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kern="0">
                <a:solidFill>
                  <a:srgbClr val="FFFFFF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7" name="等腰三角形 4"/>
            <p:cNvSpPr/>
            <p:nvPr/>
          </p:nvSpPr>
          <p:spPr>
            <a:xfrm rot="2070720">
              <a:off x="4954011" y="3029055"/>
              <a:ext cx="3133791" cy="4151912"/>
            </a:xfrm>
            <a:custGeom>
              <a:avLst/>
              <a:gdLst>
                <a:gd name="connsiteX0" fmla="*/ 0 w 1809247"/>
                <a:gd name="connsiteY0" fmla="*/ 3029798 h 3029798"/>
                <a:gd name="connsiteX1" fmla="*/ 1809247 w 1809247"/>
                <a:gd name="connsiteY1" fmla="*/ 0 h 3029798"/>
                <a:gd name="connsiteX2" fmla="*/ 1809247 w 1809247"/>
                <a:gd name="connsiteY2" fmla="*/ 3029798 h 3029798"/>
                <a:gd name="connsiteX3" fmla="*/ 0 w 1809247"/>
                <a:gd name="connsiteY3" fmla="*/ 3029798 h 3029798"/>
                <a:gd name="connsiteX0" fmla="*/ 0 w 3133791"/>
                <a:gd name="connsiteY0" fmla="*/ 4151912 h 4151912"/>
                <a:gd name="connsiteX1" fmla="*/ 3133791 w 3133791"/>
                <a:gd name="connsiteY1" fmla="*/ 0 h 4151912"/>
                <a:gd name="connsiteX2" fmla="*/ 1809247 w 3133791"/>
                <a:gd name="connsiteY2" fmla="*/ 4151912 h 4151912"/>
                <a:gd name="connsiteX3" fmla="*/ 0 w 3133791"/>
                <a:gd name="connsiteY3" fmla="*/ 4151912 h 41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33791" h="4151912">
                  <a:moveTo>
                    <a:pt x="0" y="4151912"/>
                  </a:moveTo>
                  <a:lnTo>
                    <a:pt x="3133791" y="0"/>
                  </a:lnTo>
                  <a:lnTo>
                    <a:pt x="1809247" y="4151912"/>
                  </a:lnTo>
                  <a:lnTo>
                    <a:pt x="0" y="4151912"/>
                  </a:lnTo>
                  <a:close/>
                </a:path>
              </a:pathLst>
            </a:custGeom>
            <a:solidFill>
              <a:srgbClr val="FEC00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377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kern="0">
                <a:solidFill>
                  <a:srgbClr val="FFFFFF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8" name="等腰三角形 6"/>
            <p:cNvSpPr/>
            <p:nvPr/>
          </p:nvSpPr>
          <p:spPr>
            <a:xfrm>
              <a:off x="7098756" y="4230619"/>
              <a:ext cx="4968421" cy="2111376"/>
            </a:xfrm>
            <a:custGeom>
              <a:avLst/>
              <a:gdLst>
                <a:gd name="connsiteX0" fmla="*/ 0 w 5558971"/>
                <a:gd name="connsiteY0" fmla="*/ 1025526 h 1025526"/>
                <a:gd name="connsiteX1" fmla="*/ 4068222 w 5558971"/>
                <a:gd name="connsiteY1" fmla="*/ 0 h 1025526"/>
                <a:gd name="connsiteX2" fmla="*/ 5558971 w 5558971"/>
                <a:gd name="connsiteY2" fmla="*/ 1025526 h 1025526"/>
                <a:gd name="connsiteX3" fmla="*/ 0 w 5558971"/>
                <a:gd name="connsiteY3" fmla="*/ 1025526 h 1025526"/>
                <a:gd name="connsiteX0" fmla="*/ 0 w 5558971"/>
                <a:gd name="connsiteY0" fmla="*/ 2130426 h 2130426"/>
                <a:gd name="connsiteX1" fmla="*/ 2468022 w 5558971"/>
                <a:gd name="connsiteY1" fmla="*/ 0 h 2130426"/>
                <a:gd name="connsiteX2" fmla="*/ 5558971 w 5558971"/>
                <a:gd name="connsiteY2" fmla="*/ 2130426 h 2130426"/>
                <a:gd name="connsiteX3" fmla="*/ 0 w 5558971"/>
                <a:gd name="connsiteY3" fmla="*/ 2130426 h 2130426"/>
                <a:gd name="connsiteX0" fmla="*/ 0 w 4968421"/>
                <a:gd name="connsiteY0" fmla="*/ 1463676 h 2130426"/>
                <a:gd name="connsiteX1" fmla="*/ 1877472 w 4968421"/>
                <a:gd name="connsiteY1" fmla="*/ 0 h 2130426"/>
                <a:gd name="connsiteX2" fmla="*/ 4968421 w 4968421"/>
                <a:gd name="connsiteY2" fmla="*/ 2130426 h 2130426"/>
                <a:gd name="connsiteX3" fmla="*/ 0 w 4968421"/>
                <a:gd name="connsiteY3" fmla="*/ 1463676 h 2130426"/>
                <a:gd name="connsiteX0" fmla="*/ 0 w 4968421"/>
                <a:gd name="connsiteY0" fmla="*/ 1444626 h 2111376"/>
                <a:gd name="connsiteX1" fmla="*/ 1858422 w 4968421"/>
                <a:gd name="connsiteY1" fmla="*/ 0 h 2111376"/>
                <a:gd name="connsiteX2" fmla="*/ 4968421 w 4968421"/>
                <a:gd name="connsiteY2" fmla="*/ 2111376 h 2111376"/>
                <a:gd name="connsiteX3" fmla="*/ 0 w 4968421"/>
                <a:gd name="connsiteY3" fmla="*/ 1444626 h 2111376"/>
                <a:gd name="connsiteX0" fmla="*/ 0 w 4968421"/>
                <a:gd name="connsiteY0" fmla="*/ 1444626 h 2111376"/>
                <a:gd name="connsiteX1" fmla="*/ 1877472 w 4968421"/>
                <a:gd name="connsiteY1" fmla="*/ 0 h 2111376"/>
                <a:gd name="connsiteX2" fmla="*/ 4968421 w 4968421"/>
                <a:gd name="connsiteY2" fmla="*/ 2111376 h 2111376"/>
                <a:gd name="connsiteX3" fmla="*/ 0 w 4968421"/>
                <a:gd name="connsiteY3" fmla="*/ 1444626 h 2111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68421" h="2111376">
                  <a:moveTo>
                    <a:pt x="0" y="1444626"/>
                  </a:moveTo>
                  <a:lnTo>
                    <a:pt x="1877472" y="0"/>
                  </a:lnTo>
                  <a:lnTo>
                    <a:pt x="4968421" y="2111376"/>
                  </a:lnTo>
                  <a:lnTo>
                    <a:pt x="0" y="1444626"/>
                  </a:lnTo>
                  <a:close/>
                </a:path>
              </a:pathLst>
            </a:custGeom>
            <a:solidFill>
              <a:srgbClr val="6FAD4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377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kern="0">
                <a:solidFill>
                  <a:srgbClr val="FFFFFF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9" name="等腰三角形 4"/>
            <p:cNvSpPr/>
            <p:nvPr/>
          </p:nvSpPr>
          <p:spPr>
            <a:xfrm rot="2070720">
              <a:off x="9378151" y="2907569"/>
              <a:ext cx="3785232" cy="2619416"/>
            </a:xfrm>
            <a:custGeom>
              <a:avLst/>
              <a:gdLst>
                <a:gd name="connsiteX0" fmla="*/ 0 w 1809247"/>
                <a:gd name="connsiteY0" fmla="*/ 3029798 h 3029798"/>
                <a:gd name="connsiteX1" fmla="*/ 1809247 w 1809247"/>
                <a:gd name="connsiteY1" fmla="*/ 0 h 3029798"/>
                <a:gd name="connsiteX2" fmla="*/ 1809247 w 1809247"/>
                <a:gd name="connsiteY2" fmla="*/ 3029798 h 3029798"/>
                <a:gd name="connsiteX3" fmla="*/ 0 w 1809247"/>
                <a:gd name="connsiteY3" fmla="*/ 3029798 h 3029798"/>
                <a:gd name="connsiteX0" fmla="*/ 0 w 3133791"/>
                <a:gd name="connsiteY0" fmla="*/ 4151912 h 4151912"/>
                <a:gd name="connsiteX1" fmla="*/ 3133791 w 3133791"/>
                <a:gd name="connsiteY1" fmla="*/ 0 h 4151912"/>
                <a:gd name="connsiteX2" fmla="*/ 1809247 w 3133791"/>
                <a:gd name="connsiteY2" fmla="*/ 4151912 h 4151912"/>
                <a:gd name="connsiteX3" fmla="*/ 0 w 3133791"/>
                <a:gd name="connsiteY3" fmla="*/ 4151912 h 4151912"/>
                <a:gd name="connsiteX0" fmla="*/ 0 w 3785232"/>
                <a:gd name="connsiteY0" fmla="*/ 4151912 h 4151912"/>
                <a:gd name="connsiteX1" fmla="*/ 3133791 w 3785232"/>
                <a:gd name="connsiteY1" fmla="*/ 0 h 4151912"/>
                <a:gd name="connsiteX2" fmla="*/ 3785232 w 3785232"/>
                <a:gd name="connsiteY2" fmla="*/ 4134132 h 4151912"/>
                <a:gd name="connsiteX3" fmla="*/ 0 w 3785232"/>
                <a:gd name="connsiteY3" fmla="*/ 4151912 h 4151912"/>
                <a:gd name="connsiteX0" fmla="*/ 0 w 3785232"/>
                <a:gd name="connsiteY0" fmla="*/ 2619416 h 2619416"/>
                <a:gd name="connsiteX1" fmla="*/ 3493957 w 3785232"/>
                <a:gd name="connsiteY1" fmla="*/ 0 h 2619416"/>
                <a:gd name="connsiteX2" fmla="*/ 3785232 w 3785232"/>
                <a:gd name="connsiteY2" fmla="*/ 2601636 h 2619416"/>
                <a:gd name="connsiteX3" fmla="*/ 0 w 3785232"/>
                <a:gd name="connsiteY3" fmla="*/ 2619416 h 2619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85232" h="2619416">
                  <a:moveTo>
                    <a:pt x="0" y="2619416"/>
                  </a:moveTo>
                  <a:lnTo>
                    <a:pt x="3493957" y="0"/>
                  </a:lnTo>
                  <a:lnTo>
                    <a:pt x="3785232" y="2601636"/>
                  </a:lnTo>
                  <a:lnTo>
                    <a:pt x="0" y="2619416"/>
                  </a:lnTo>
                  <a:close/>
                </a:path>
              </a:pathLst>
            </a:custGeom>
            <a:solidFill>
              <a:srgbClr val="00AFE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377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kern="0">
                <a:solidFill>
                  <a:srgbClr val="FFFFFF"/>
                </a:solidFill>
                <a:latin typeface="微软雅黑"/>
                <a:ea typeface="微软雅黑"/>
              </a:endParaRPr>
            </a:p>
          </p:txBody>
        </p:sp>
      </p:grpSp>
      <p:sp>
        <p:nvSpPr>
          <p:cNvPr id="10" name="標題 1"/>
          <p:cNvSpPr txBox="1">
            <a:spLocks/>
          </p:cNvSpPr>
          <p:nvPr/>
        </p:nvSpPr>
        <p:spPr>
          <a:xfrm>
            <a:off x="1981200" y="2455853"/>
            <a:ext cx="8229600" cy="67786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kumimoji="0" lang="zh-TW" altLang="en-US" sz="4800" dirty="0">
                <a:solidFill>
                  <a:srgbClr val="7030A0"/>
                </a:solidFill>
                <a:effectLst>
                  <a:reflection blurRad="6350" stA="50000" endA="300" endPos="50000" dist="29997" dir="5400000" sy="-100000" algn="bl" rotWithShape="0"/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感謝聆聽</a:t>
            </a:r>
          </a:p>
        </p:txBody>
      </p:sp>
      <p:sp>
        <p:nvSpPr>
          <p:cNvPr id="11" name="標題 1"/>
          <p:cNvSpPr txBox="1">
            <a:spLocks/>
          </p:cNvSpPr>
          <p:nvPr/>
        </p:nvSpPr>
        <p:spPr>
          <a:xfrm>
            <a:off x="1981200" y="4340887"/>
            <a:ext cx="8229600" cy="67786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kumimoji="0" lang="en-US" altLang="zh-TW" sz="2000" b="1" dirty="0" err="1">
                <a:solidFill>
                  <a:srgbClr val="7030A0"/>
                </a:solidFill>
                <a:effectLst>
                  <a:reflection blurRad="6350" stA="50000" endA="300" endPos="50000" dist="29997" dir="5400000" sy="-100000" algn="bl" rotWithShape="0"/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i</a:t>
            </a:r>
            <a:r>
              <a:rPr kumimoji="0" lang="zh-TW" altLang="en-US" sz="2000" b="1" dirty="0">
                <a:solidFill>
                  <a:srgbClr val="7030A0"/>
                </a:solidFill>
                <a:effectLst>
                  <a:reflection blurRad="6350" stA="50000" endA="300" endPos="50000" dist="29997" dir="5400000" sy="-100000" algn="bl" rotWithShape="0"/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運動平台客服電話：</a:t>
            </a:r>
            <a:r>
              <a:rPr kumimoji="0" lang="en-US" altLang="zh-TW" sz="2000" b="1" dirty="0">
                <a:solidFill>
                  <a:srgbClr val="7030A0"/>
                </a:solidFill>
                <a:effectLst>
                  <a:reflection blurRad="6350" stA="50000" endA="300" endPos="50000" dist="29997" dir="5400000" sy="-100000" algn="bl" rotWithShape="0"/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(02)2784-1065</a:t>
            </a:r>
          </a:p>
          <a:p>
            <a:pPr fontAlgn="auto">
              <a:spcAft>
                <a:spcPts val="0"/>
              </a:spcAft>
            </a:pPr>
            <a:r>
              <a:rPr kumimoji="0" lang="en-US" altLang="zh-TW" sz="2000" b="1" dirty="0" err="1">
                <a:solidFill>
                  <a:srgbClr val="7030A0"/>
                </a:solidFill>
                <a:effectLst>
                  <a:reflection blurRad="6350" stA="50000" endA="300" endPos="50000" dist="29997" dir="5400000" sy="-100000" algn="bl" rotWithShape="0"/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i</a:t>
            </a:r>
            <a:r>
              <a:rPr kumimoji="0" lang="zh-TW" altLang="en-US" sz="2000" b="1" dirty="0">
                <a:solidFill>
                  <a:srgbClr val="7030A0"/>
                </a:solidFill>
                <a:effectLst>
                  <a:reflection blurRad="6350" stA="50000" endA="300" endPos="50000" dist="29997" dir="5400000" sy="-100000" algn="bl" rotWithShape="0"/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運動平台客服信箱：</a:t>
            </a:r>
            <a:r>
              <a:rPr kumimoji="0" lang="en-US" altLang="zh-TW" sz="2000" b="1" dirty="0">
                <a:solidFill>
                  <a:srgbClr val="7030A0"/>
                </a:solidFill>
                <a:effectLst>
                  <a:reflection blurRad="6350" stA="50000" endA="300" endPos="50000" dist="29997" dir="5400000" sy="-100000" algn="bl" rotWithShape="0"/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edusports.service@gmail.com</a:t>
            </a:r>
            <a:endParaRPr kumimoji="0" lang="zh-TW" altLang="en-US" sz="2000" b="1" dirty="0">
              <a:solidFill>
                <a:srgbClr val="7030A0"/>
              </a:solidFill>
              <a:effectLst>
                <a:reflection blurRad="6350" stA="50000" endA="300" endPos="50000" dist="29997" dir="5400000" sy="-100000" algn="bl" rotWithShape="0"/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54290006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46427</TotalTime>
  <Words>3173</Words>
  <Application>Microsoft Office PowerPoint</Application>
  <PresentationFormat>寬螢幕</PresentationFormat>
  <Paragraphs>340</Paragraphs>
  <Slides>59</Slides>
  <Notes>9</Notes>
  <HiddenSlides>0</HiddenSlides>
  <MMClips>0</MMClips>
  <ScaleCrop>false</ScaleCrop>
  <HeadingPairs>
    <vt:vector size="6" baseType="variant">
      <vt:variant>
        <vt:lpstr>使用字型</vt:lpstr>
      </vt:variant>
      <vt:variant>
        <vt:i4>11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59</vt:i4>
      </vt:variant>
    </vt:vector>
  </HeadingPairs>
  <TitlesOfParts>
    <vt:vector size="71" baseType="lpstr">
      <vt:lpstr>Acer Foco</vt:lpstr>
      <vt:lpstr>Arial Unicode MS</vt:lpstr>
      <vt:lpstr>CIDFont+F3</vt:lpstr>
      <vt:lpstr>微软雅黑</vt:lpstr>
      <vt:lpstr>Noto Sans TC</vt:lpstr>
      <vt:lpstr>微軟正黑體</vt:lpstr>
      <vt:lpstr>PMingLiU</vt:lpstr>
      <vt:lpstr>PMingLiU</vt:lpstr>
      <vt:lpstr>標楷體</vt:lpstr>
      <vt:lpstr>Arial</vt:lpstr>
      <vt:lpstr>Calibri</vt:lpstr>
      <vt:lpstr>Office 佈景主題</vt:lpstr>
      <vt:lpstr>PowerPoint 簡報</vt:lpstr>
      <vt:lpstr>PowerPoint 簡報</vt:lpstr>
      <vt:lpstr>系統功能</vt:lpstr>
      <vt:lpstr>PowerPoint 簡報</vt:lpstr>
      <vt:lpstr>建議使用之瀏覽器：</vt:lpstr>
      <vt:lpstr>i運動資訊平台：  https://isports.sa.gov.tw/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計畫申請流程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acer</dc:creator>
  <cp:lastModifiedBy>Irene, Tseng 曾麗蓉</cp:lastModifiedBy>
  <cp:revision>6366</cp:revision>
  <cp:lastPrinted>2019-03-29T00:44:58Z</cp:lastPrinted>
  <dcterms:created xsi:type="dcterms:W3CDTF">1601-01-01T00:00:00Z</dcterms:created>
  <dcterms:modified xsi:type="dcterms:W3CDTF">2026-08-24T03:53:29Z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